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02" autoAdjust="0"/>
  </p:normalViewPr>
  <p:slideViewPr>
    <p:cSldViewPr snapToGrid="0">
      <p:cViewPr varScale="1">
        <p:scale>
          <a:sx n="132" d="100"/>
          <a:sy n="132" d="100"/>
        </p:scale>
        <p:origin x="12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A0885-35A7-44A4-9DC4-1739E8AAE24A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CF795D-A515-43E1-8DFC-9D49410510DF}">
      <dgm:prSet/>
      <dgm:spPr/>
      <dgm:t>
        <a:bodyPr/>
        <a:lstStyle/>
        <a:p>
          <a:r>
            <a:rPr lang="en-US" dirty="0"/>
            <a:t>📌 What is it and Why it Matters</a:t>
          </a:r>
        </a:p>
      </dgm:t>
    </dgm:pt>
    <dgm:pt modelId="{FBA73F45-6278-48D9-8027-F87209769032}" type="parTrans" cxnId="{05538247-7DB3-4949-9A1A-09D2D8B1FA59}">
      <dgm:prSet/>
      <dgm:spPr/>
      <dgm:t>
        <a:bodyPr/>
        <a:lstStyle/>
        <a:p>
          <a:endParaRPr lang="en-US"/>
        </a:p>
      </dgm:t>
    </dgm:pt>
    <dgm:pt modelId="{A2F0F310-1FBB-48A8-8237-12893C212ABA}" type="sibTrans" cxnId="{05538247-7DB3-4949-9A1A-09D2D8B1FA59}">
      <dgm:prSet/>
      <dgm:spPr/>
      <dgm:t>
        <a:bodyPr/>
        <a:lstStyle/>
        <a:p>
          <a:endParaRPr lang="en-US"/>
        </a:p>
      </dgm:t>
    </dgm:pt>
    <dgm:pt modelId="{DA043731-B4F1-468A-9B37-D560A5B50BFD}">
      <dgm:prSet/>
      <dgm:spPr/>
      <dgm:t>
        <a:bodyPr/>
        <a:lstStyle/>
        <a:p>
          <a:r>
            <a:rPr lang="en-US" dirty="0"/>
            <a:t>🤔 How it works</a:t>
          </a:r>
        </a:p>
      </dgm:t>
    </dgm:pt>
    <dgm:pt modelId="{19192555-0B9D-4B81-8050-088995A9CE59}" type="parTrans" cxnId="{6CBE822E-652B-473F-95B5-A497EE711997}">
      <dgm:prSet/>
      <dgm:spPr/>
      <dgm:t>
        <a:bodyPr/>
        <a:lstStyle/>
        <a:p>
          <a:endParaRPr lang="en-US"/>
        </a:p>
      </dgm:t>
    </dgm:pt>
    <dgm:pt modelId="{5CDD6567-ECFA-48D1-B03F-2BE7E6D66D1C}" type="sibTrans" cxnId="{6CBE822E-652B-473F-95B5-A497EE711997}">
      <dgm:prSet/>
      <dgm:spPr/>
      <dgm:t>
        <a:bodyPr/>
        <a:lstStyle/>
        <a:p>
          <a:endParaRPr lang="en-US"/>
        </a:p>
      </dgm:t>
    </dgm:pt>
    <dgm:pt modelId="{EDD5FAE2-F1B1-4118-8B8A-A55DAC969FA2}">
      <dgm:prSet/>
      <dgm:spPr/>
      <dgm:t>
        <a:bodyPr/>
        <a:lstStyle/>
        <a:p>
          <a:r>
            <a:rPr lang="en-US" dirty="0"/>
            <a:t>💡 Benefits of Using</a:t>
          </a:r>
          <a:r>
            <a:rPr lang="tr-TR" dirty="0"/>
            <a:t> it</a:t>
          </a:r>
          <a:endParaRPr lang="en-US" dirty="0"/>
        </a:p>
      </dgm:t>
    </dgm:pt>
    <dgm:pt modelId="{A77156A7-1183-486D-90FE-9122694A5BDF}" type="parTrans" cxnId="{27F9A916-5C02-41C0-8596-F252850CDDC6}">
      <dgm:prSet/>
      <dgm:spPr/>
      <dgm:t>
        <a:bodyPr/>
        <a:lstStyle/>
        <a:p>
          <a:endParaRPr lang="en-US"/>
        </a:p>
      </dgm:t>
    </dgm:pt>
    <dgm:pt modelId="{CC72E087-6BC7-487C-BAF9-E3EB403C3DE1}" type="sibTrans" cxnId="{27F9A916-5C02-41C0-8596-F252850CDDC6}">
      <dgm:prSet/>
      <dgm:spPr/>
      <dgm:t>
        <a:bodyPr/>
        <a:lstStyle/>
        <a:p>
          <a:endParaRPr lang="en-US"/>
        </a:p>
      </dgm:t>
    </dgm:pt>
    <dgm:pt modelId="{F1893569-99B6-4A5E-92AB-BF6EB94752FF}">
      <dgm:prSet/>
      <dgm:spPr/>
      <dgm:t>
        <a:bodyPr/>
        <a:lstStyle/>
        <a:p>
          <a:r>
            <a:rPr lang="en-US" dirty="0"/>
            <a:t>👌 Best Practices and Tips</a:t>
          </a:r>
        </a:p>
      </dgm:t>
    </dgm:pt>
    <dgm:pt modelId="{33979545-9F01-44F8-B6DF-1D58723EFCC3}" type="parTrans" cxnId="{CEA3D804-1692-48B9-B2B3-F32D00396F2F}">
      <dgm:prSet/>
      <dgm:spPr/>
      <dgm:t>
        <a:bodyPr/>
        <a:lstStyle/>
        <a:p>
          <a:endParaRPr lang="en-US"/>
        </a:p>
      </dgm:t>
    </dgm:pt>
    <dgm:pt modelId="{688987E4-81B5-4C3E-857C-215E3A8DC430}" type="sibTrans" cxnId="{CEA3D804-1692-48B9-B2B3-F32D00396F2F}">
      <dgm:prSet/>
      <dgm:spPr/>
      <dgm:t>
        <a:bodyPr/>
        <a:lstStyle/>
        <a:p>
          <a:endParaRPr lang="en-US"/>
        </a:p>
      </dgm:t>
    </dgm:pt>
    <dgm:pt modelId="{53208342-66B0-4E75-B380-2F3DA4E2FFA2}">
      <dgm:prSet/>
      <dgm:spPr/>
      <dgm:t>
        <a:bodyPr/>
        <a:lstStyle/>
        <a:p>
          <a:r>
            <a:rPr lang="en-US" dirty="0"/>
            <a:t>🚨 Common Pitfalls and Limitations</a:t>
          </a:r>
        </a:p>
      </dgm:t>
    </dgm:pt>
    <dgm:pt modelId="{EAAF779A-8F1C-4F77-9472-B960D26DA8E2}" type="parTrans" cxnId="{DC1F8BE7-E039-486C-998B-3D0F2191C4EC}">
      <dgm:prSet/>
      <dgm:spPr/>
      <dgm:t>
        <a:bodyPr/>
        <a:lstStyle/>
        <a:p>
          <a:endParaRPr lang="en-US"/>
        </a:p>
      </dgm:t>
    </dgm:pt>
    <dgm:pt modelId="{A7B5B28E-0077-406C-97E6-824ED6D1F1F3}" type="sibTrans" cxnId="{DC1F8BE7-E039-486C-998B-3D0F2191C4EC}">
      <dgm:prSet/>
      <dgm:spPr/>
      <dgm:t>
        <a:bodyPr/>
        <a:lstStyle/>
        <a:p>
          <a:endParaRPr lang="en-US"/>
        </a:p>
      </dgm:t>
    </dgm:pt>
    <dgm:pt modelId="{8234AC91-381F-478A-8006-8323C0FC906F}">
      <dgm:prSet/>
      <dgm:spPr/>
      <dgm:t>
        <a:bodyPr/>
        <a:lstStyle/>
        <a:p>
          <a:r>
            <a:rPr lang="en-US" dirty="0"/>
            <a:t>🌎 Real World Examples</a:t>
          </a:r>
        </a:p>
      </dgm:t>
    </dgm:pt>
    <dgm:pt modelId="{336565CD-B9DE-40FB-8237-E18E04FC3F25}" type="parTrans" cxnId="{38E1EF2D-FA20-4B9B-B8EE-E6E0B6D36072}">
      <dgm:prSet/>
      <dgm:spPr/>
      <dgm:t>
        <a:bodyPr/>
        <a:lstStyle/>
        <a:p>
          <a:endParaRPr lang="en-US"/>
        </a:p>
      </dgm:t>
    </dgm:pt>
    <dgm:pt modelId="{F1F7D0AB-1E47-4ADD-8314-D3ACC4553BCD}" type="sibTrans" cxnId="{38E1EF2D-FA20-4B9B-B8EE-E6E0B6D36072}">
      <dgm:prSet/>
      <dgm:spPr/>
      <dgm:t>
        <a:bodyPr/>
        <a:lstStyle/>
        <a:p>
          <a:endParaRPr lang="en-US"/>
        </a:p>
      </dgm:t>
    </dgm:pt>
    <dgm:pt modelId="{57AF56CB-0FC4-435F-9D9F-50513E02ED73}">
      <dgm:prSet/>
      <dgm:spPr/>
      <dgm:t>
        <a:bodyPr/>
        <a:lstStyle/>
        <a:p>
          <a:r>
            <a:rPr lang="en-US" dirty="0"/>
            <a:t>🎉 Conclusion</a:t>
          </a:r>
        </a:p>
      </dgm:t>
    </dgm:pt>
    <dgm:pt modelId="{A5CCD263-5F0C-4103-81E5-59CE4761E7A5}" type="parTrans" cxnId="{33D71473-5557-4921-ACB4-B64E9C5FA7A9}">
      <dgm:prSet/>
      <dgm:spPr/>
      <dgm:t>
        <a:bodyPr/>
        <a:lstStyle/>
        <a:p>
          <a:endParaRPr lang="en-US"/>
        </a:p>
      </dgm:t>
    </dgm:pt>
    <dgm:pt modelId="{A29E96B1-FDCF-4855-A0EB-5FC9358A77EB}" type="sibTrans" cxnId="{33D71473-5557-4921-ACB4-B64E9C5FA7A9}">
      <dgm:prSet/>
      <dgm:spPr/>
      <dgm:t>
        <a:bodyPr/>
        <a:lstStyle/>
        <a:p>
          <a:endParaRPr lang="en-US"/>
        </a:p>
      </dgm:t>
    </dgm:pt>
    <dgm:pt modelId="{1F4815F6-F300-429F-8072-1DC2B67A9227}" type="pres">
      <dgm:prSet presAssocID="{8A5A0885-35A7-44A4-9DC4-1739E8AAE24A}" presName="Name0" presStyleCnt="0">
        <dgm:presLayoutVars>
          <dgm:dir/>
          <dgm:resizeHandles val="exact"/>
        </dgm:presLayoutVars>
      </dgm:prSet>
      <dgm:spPr/>
    </dgm:pt>
    <dgm:pt modelId="{FE550945-031D-47F6-9A0C-1002176565E8}" type="pres">
      <dgm:prSet presAssocID="{8A5A0885-35A7-44A4-9DC4-1739E8AAE24A}" presName="arrow" presStyleLbl="bgShp" presStyleIdx="0" presStyleCnt="1"/>
      <dgm:spPr/>
    </dgm:pt>
    <dgm:pt modelId="{3FCA5E25-94B3-4D2D-A74D-74A0A0500128}" type="pres">
      <dgm:prSet presAssocID="{8A5A0885-35A7-44A4-9DC4-1739E8AAE24A}" presName="points" presStyleCnt="0"/>
      <dgm:spPr/>
    </dgm:pt>
    <dgm:pt modelId="{EF17860A-8097-47F2-AF56-89F1DA0FB679}" type="pres">
      <dgm:prSet presAssocID="{7DCF795D-A515-43E1-8DFC-9D49410510DF}" presName="compositeA" presStyleCnt="0"/>
      <dgm:spPr/>
    </dgm:pt>
    <dgm:pt modelId="{A1BD28B3-6420-41B1-9410-CD7FFAC0ED46}" type="pres">
      <dgm:prSet presAssocID="{7DCF795D-A515-43E1-8DFC-9D49410510DF}" presName="textA" presStyleLbl="revTx" presStyleIdx="0" presStyleCnt="7">
        <dgm:presLayoutVars>
          <dgm:bulletEnabled val="1"/>
        </dgm:presLayoutVars>
      </dgm:prSet>
      <dgm:spPr/>
    </dgm:pt>
    <dgm:pt modelId="{D259554C-6464-475B-A090-A87D3EFBDAD8}" type="pres">
      <dgm:prSet presAssocID="{7DCF795D-A515-43E1-8DFC-9D49410510DF}" presName="circleA" presStyleLbl="node1" presStyleIdx="0" presStyleCnt="7"/>
      <dgm:spPr/>
    </dgm:pt>
    <dgm:pt modelId="{2493EC9A-E1E6-4B1C-B615-E0E3A4E984FC}" type="pres">
      <dgm:prSet presAssocID="{7DCF795D-A515-43E1-8DFC-9D49410510DF}" presName="spaceA" presStyleCnt="0"/>
      <dgm:spPr/>
    </dgm:pt>
    <dgm:pt modelId="{1C77D368-506D-4051-BC80-9CB8846BF511}" type="pres">
      <dgm:prSet presAssocID="{A2F0F310-1FBB-48A8-8237-12893C212ABA}" presName="space" presStyleCnt="0"/>
      <dgm:spPr/>
    </dgm:pt>
    <dgm:pt modelId="{065E4773-29FA-40E0-8B62-ECA311AB02CC}" type="pres">
      <dgm:prSet presAssocID="{DA043731-B4F1-468A-9B37-D560A5B50BFD}" presName="compositeB" presStyleCnt="0"/>
      <dgm:spPr/>
    </dgm:pt>
    <dgm:pt modelId="{E7187408-384C-444B-9978-0984A06870EA}" type="pres">
      <dgm:prSet presAssocID="{DA043731-B4F1-468A-9B37-D560A5B50BFD}" presName="textB" presStyleLbl="revTx" presStyleIdx="1" presStyleCnt="7">
        <dgm:presLayoutVars>
          <dgm:bulletEnabled val="1"/>
        </dgm:presLayoutVars>
      </dgm:prSet>
      <dgm:spPr/>
    </dgm:pt>
    <dgm:pt modelId="{54E4081E-6522-42C0-AA6E-0F15DAC057D3}" type="pres">
      <dgm:prSet presAssocID="{DA043731-B4F1-468A-9B37-D560A5B50BFD}" presName="circleB" presStyleLbl="node1" presStyleIdx="1" presStyleCnt="7"/>
      <dgm:spPr/>
    </dgm:pt>
    <dgm:pt modelId="{F97C5704-02C4-4630-A3B3-1753BC741822}" type="pres">
      <dgm:prSet presAssocID="{DA043731-B4F1-468A-9B37-D560A5B50BFD}" presName="spaceB" presStyleCnt="0"/>
      <dgm:spPr/>
    </dgm:pt>
    <dgm:pt modelId="{338714AD-9FC2-45B4-B448-D7A446DA03B4}" type="pres">
      <dgm:prSet presAssocID="{5CDD6567-ECFA-48D1-B03F-2BE7E6D66D1C}" presName="space" presStyleCnt="0"/>
      <dgm:spPr/>
    </dgm:pt>
    <dgm:pt modelId="{79DF483D-4BB2-4CB4-920F-9F98322B9245}" type="pres">
      <dgm:prSet presAssocID="{EDD5FAE2-F1B1-4118-8B8A-A55DAC969FA2}" presName="compositeA" presStyleCnt="0"/>
      <dgm:spPr/>
    </dgm:pt>
    <dgm:pt modelId="{B7C4A080-5CD6-4C73-9CC7-53B75CED5A5E}" type="pres">
      <dgm:prSet presAssocID="{EDD5FAE2-F1B1-4118-8B8A-A55DAC969FA2}" presName="textA" presStyleLbl="revTx" presStyleIdx="2" presStyleCnt="7">
        <dgm:presLayoutVars>
          <dgm:bulletEnabled val="1"/>
        </dgm:presLayoutVars>
      </dgm:prSet>
      <dgm:spPr/>
    </dgm:pt>
    <dgm:pt modelId="{ADDC3675-C984-4869-B673-076C5DD54AC5}" type="pres">
      <dgm:prSet presAssocID="{EDD5FAE2-F1B1-4118-8B8A-A55DAC969FA2}" presName="circleA" presStyleLbl="node1" presStyleIdx="2" presStyleCnt="7"/>
      <dgm:spPr/>
    </dgm:pt>
    <dgm:pt modelId="{39DD9BD9-8317-43CF-8C6B-82675EA4CBA2}" type="pres">
      <dgm:prSet presAssocID="{EDD5FAE2-F1B1-4118-8B8A-A55DAC969FA2}" presName="spaceA" presStyleCnt="0"/>
      <dgm:spPr/>
    </dgm:pt>
    <dgm:pt modelId="{EA67D013-409F-4C56-8CB7-5A63EAF302BD}" type="pres">
      <dgm:prSet presAssocID="{CC72E087-6BC7-487C-BAF9-E3EB403C3DE1}" presName="space" presStyleCnt="0"/>
      <dgm:spPr/>
    </dgm:pt>
    <dgm:pt modelId="{ED0B2046-F454-43FC-8B02-C6A63E8B9009}" type="pres">
      <dgm:prSet presAssocID="{F1893569-99B6-4A5E-92AB-BF6EB94752FF}" presName="compositeB" presStyleCnt="0"/>
      <dgm:spPr/>
    </dgm:pt>
    <dgm:pt modelId="{03503D1F-90CF-4049-AF9A-CE0FF95DC044}" type="pres">
      <dgm:prSet presAssocID="{F1893569-99B6-4A5E-92AB-BF6EB94752FF}" presName="textB" presStyleLbl="revTx" presStyleIdx="3" presStyleCnt="7">
        <dgm:presLayoutVars>
          <dgm:bulletEnabled val="1"/>
        </dgm:presLayoutVars>
      </dgm:prSet>
      <dgm:spPr/>
    </dgm:pt>
    <dgm:pt modelId="{2D2808A4-CACC-48A3-B1AD-461A3672D8FB}" type="pres">
      <dgm:prSet presAssocID="{F1893569-99B6-4A5E-92AB-BF6EB94752FF}" presName="circleB" presStyleLbl="node1" presStyleIdx="3" presStyleCnt="7"/>
      <dgm:spPr/>
    </dgm:pt>
    <dgm:pt modelId="{6A00BBE0-DA87-4B7D-8BF0-59641B080FD3}" type="pres">
      <dgm:prSet presAssocID="{F1893569-99B6-4A5E-92AB-BF6EB94752FF}" presName="spaceB" presStyleCnt="0"/>
      <dgm:spPr/>
    </dgm:pt>
    <dgm:pt modelId="{7210263E-BC67-45A3-869B-B0CBFD475E6F}" type="pres">
      <dgm:prSet presAssocID="{688987E4-81B5-4C3E-857C-215E3A8DC430}" presName="space" presStyleCnt="0"/>
      <dgm:spPr/>
    </dgm:pt>
    <dgm:pt modelId="{68E4B2BD-D225-494A-BBEE-5BC89FDB5130}" type="pres">
      <dgm:prSet presAssocID="{53208342-66B0-4E75-B380-2F3DA4E2FFA2}" presName="compositeA" presStyleCnt="0"/>
      <dgm:spPr/>
    </dgm:pt>
    <dgm:pt modelId="{CD6A8104-4802-4B6A-98F6-06984573ACE4}" type="pres">
      <dgm:prSet presAssocID="{53208342-66B0-4E75-B380-2F3DA4E2FFA2}" presName="textA" presStyleLbl="revTx" presStyleIdx="4" presStyleCnt="7">
        <dgm:presLayoutVars>
          <dgm:bulletEnabled val="1"/>
        </dgm:presLayoutVars>
      </dgm:prSet>
      <dgm:spPr/>
    </dgm:pt>
    <dgm:pt modelId="{809E59CB-28DB-42FC-A66C-BC3BCA821F3A}" type="pres">
      <dgm:prSet presAssocID="{53208342-66B0-4E75-B380-2F3DA4E2FFA2}" presName="circleA" presStyleLbl="node1" presStyleIdx="4" presStyleCnt="7"/>
      <dgm:spPr/>
    </dgm:pt>
    <dgm:pt modelId="{81D651C1-795E-47EE-AC87-F9FFB3CA197C}" type="pres">
      <dgm:prSet presAssocID="{53208342-66B0-4E75-B380-2F3DA4E2FFA2}" presName="spaceA" presStyleCnt="0"/>
      <dgm:spPr/>
    </dgm:pt>
    <dgm:pt modelId="{898181CD-4735-4329-B37A-4855860FC510}" type="pres">
      <dgm:prSet presAssocID="{A7B5B28E-0077-406C-97E6-824ED6D1F1F3}" presName="space" presStyleCnt="0"/>
      <dgm:spPr/>
    </dgm:pt>
    <dgm:pt modelId="{D81CBCF7-153C-4851-872D-C09779985B65}" type="pres">
      <dgm:prSet presAssocID="{8234AC91-381F-478A-8006-8323C0FC906F}" presName="compositeB" presStyleCnt="0"/>
      <dgm:spPr/>
    </dgm:pt>
    <dgm:pt modelId="{5B8F2522-3D96-4985-B1C9-3C697E34DF2A}" type="pres">
      <dgm:prSet presAssocID="{8234AC91-381F-478A-8006-8323C0FC906F}" presName="textB" presStyleLbl="revTx" presStyleIdx="5" presStyleCnt="7">
        <dgm:presLayoutVars>
          <dgm:bulletEnabled val="1"/>
        </dgm:presLayoutVars>
      </dgm:prSet>
      <dgm:spPr/>
    </dgm:pt>
    <dgm:pt modelId="{A90EB2DE-31D3-40BA-8948-7913D5F55B47}" type="pres">
      <dgm:prSet presAssocID="{8234AC91-381F-478A-8006-8323C0FC906F}" presName="circleB" presStyleLbl="node1" presStyleIdx="5" presStyleCnt="7"/>
      <dgm:spPr/>
    </dgm:pt>
    <dgm:pt modelId="{4430AB92-0964-4591-942D-F16CDAB983D5}" type="pres">
      <dgm:prSet presAssocID="{8234AC91-381F-478A-8006-8323C0FC906F}" presName="spaceB" presStyleCnt="0"/>
      <dgm:spPr/>
    </dgm:pt>
    <dgm:pt modelId="{134DFA05-4B27-4F4C-ADEC-15DABFA368FC}" type="pres">
      <dgm:prSet presAssocID="{F1F7D0AB-1E47-4ADD-8314-D3ACC4553BCD}" presName="space" presStyleCnt="0"/>
      <dgm:spPr/>
    </dgm:pt>
    <dgm:pt modelId="{909AC57D-6B33-45BC-9D0D-F5718856F88E}" type="pres">
      <dgm:prSet presAssocID="{57AF56CB-0FC4-435F-9D9F-50513E02ED73}" presName="compositeA" presStyleCnt="0"/>
      <dgm:spPr/>
    </dgm:pt>
    <dgm:pt modelId="{FD8F5F83-E100-443E-9395-819E3C021345}" type="pres">
      <dgm:prSet presAssocID="{57AF56CB-0FC4-435F-9D9F-50513E02ED73}" presName="textA" presStyleLbl="revTx" presStyleIdx="6" presStyleCnt="7">
        <dgm:presLayoutVars>
          <dgm:bulletEnabled val="1"/>
        </dgm:presLayoutVars>
      </dgm:prSet>
      <dgm:spPr/>
    </dgm:pt>
    <dgm:pt modelId="{7A0E941F-9FEA-419D-BE54-E6C7BBD0E312}" type="pres">
      <dgm:prSet presAssocID="{57AF56CB-0FC4-435F-9D9F-50513E02ED73}" presName="circleA" presStyleLbl="node1" presStyleIdx="6" presStyleCnt="7"/>
      <dgm:spPr/>
    </dgm:pt>
    <dgm:pt modelId="{2E0CDC24-0FC7-4218-A22D-6840DA9DA946}" type="pres">
      <dgm:prSet presAssocID="{57AF56CB-0FC4-435F-9D9F-50513E02ED73}" presName="spaceA" presStyleCnt="0"/>
      <dgm:spPr/>
    </dgm:pt>
  </dgm:ptLst>
  <dgm:cxnLst>
    <dgm:cxn modelId="{CEA3D804-1692-48B9-B2B3-F32D00396F2F}" srcId="{8A5A0885-35A7-44A4-9DC4-1739E8AAE24A}" destId="{F1893569-99B6-4A5E-92AB-BF6EB94752FF}" srcOrd="3" destOrd="0" parTransId="{33979545-9F01-44F8-B6DF-1D58723EFCC3}" sibTransId="{688987E4-81B5-4C3E-857C-215E3A8DC430}"/>
    <dgm:cxn modelId="{27F9A916-5C02-41C0-8596-F252850CDDC6}" srcId="{8A5A0885-35A7-44A4-9DC4-1739E8AAE24A}" destId="{EDD5FAE2-F1B1-4118-8B8A-A55DAC969FA2}" srcOrd="2" destOrd="0" parTransId="{A77156A7-1183-486D-90FE-9122694A5BDF}" sibTransId="{CC72E087-6BC7-487C-BAF9-E3EB403C3DE1}"/>
    <dgm:cxn modelId="{C353CA22-B9F0-454E-92D9-62A1C993B008}" type="presOf" srcId="{8234AC91-381F-478A-8006-8323C0FC906F}" destId="{5B8F2522-3D96-4985-B1C9-3C697E34DF2A}" srcOrd="0" destOrd="0" presId="urn:microsoft.com/office/officeart/2005/8/layout/hProcess11"/>
    <dgm:cxn modelId="{0BA8062A-9DEE-4D92-85D5-E55CD8AAAAB3}" type="presOf" srcId="{53208342-66B0-4E75-B380-2F3DA4E2FFA2}" destId="{CD6A8104-4802-4B6A-98F6-06984573ACE4}" srcOrd="0" destOrd="0" presId="urn:microsoft.com/office/officeart/2005/8/layout/hProcess11"/>
    <dgm:cxn modelId="{38E1EF2D-FA20-4B9B-B8EE-E6E0B6D36072}" srcId="{8A5A0885-35A7-44A4-9DC4-1739E8AAE24A}" destId="{8234AC91-381F-478A-8006-8323C0FC906F}" srcOrd="5" destOrd="0" parTransId="{336565CD-B9DE-40FB-8237-E18E04FC3F25}" sibTransId="{F1F7D0AB-1E47-4ADD-8314-D3ACC4553BCD}"/>
    <dgm:cxn modelId="{6CBE822E-652B-473F-95B5-A497EE711997}" srcId="{8A5A0885-35A7-44A4-9DC4-1739E8AAE24A}" destId="{DA043731-B4F1-468A-9B37-D560A5B50BFD}" srcOrd="1" destOrd="0" parTransId="{19192555-0B9D-4B81-8050-088995A9CE59}" sibTransId="{5CDD6567-ECFA-48D1-B03F-2BE7E6D66D1C}"/>
    <dgm:cxn modelId="{5EB69336-73DC-4C6D-88B3-3E9550D2B01F}" type="presOf" srcId="{EDD5FAE2-F1B1-4118-8B8A-A55DAC969FA2}" destId="{B7C4A080-5CD6-4C73-9CC7-53B75CED5A5E}" srcOrd="0" destOrd="0" presId="urn:microsoft.com/office/officeart/2005/8/layout/hProcess11"/>
    <dgm:cxn modelId="{CE910A5B-2578-4012-AB01-A53033324AE5}" type="presOf" srcId="{DA043731-B4F1-468A-9B37-D560A5B50BFD}" destId="{E7187408-384C-444B-9978-0984A06870EA}" srcOrd="0" destOrd="0" presId="urn:microsoft.com/office/officeart/2005/8/layout/hProcess11"/>
    <dgm:cxn modelId="{05538247-7DB3-4949-9A1A-09D2D8B1FA59}" srcId="{8A5A0885-35A7-44A4-9DC4-1739E8AAE24A}" destId="{7DCF795D-A515-43E1-8DFC-9D49410510DF}" srcOrd="0" destOrd="0" parTransId="{FBA73F45-6278-48D9-8027-F87209769032}" sibTransId="{A2F0F310-1FBB-48A8-8237-12893C212ABA}"/>
    <dgm:cxn modelId="{A0F6E64E-B30D-4A78-BC44-E107382526E8}" type="presOf" srcId="{8A5A0885-35A7-44A4-9DC4-1739E8AAE24A}" destId="{1F4815F6-F300-429F-8072-1DC2B67A9227}" srcOrd="0" destOrd="0" presId="urn:microsoft.com/office/officeart/2005/8/layout/hProcess11"/>
    <dgm:cxn modelId="{33D71473-5557-4921-ACB4-B64E9C5FA7A9}" srcId="{8A5A0885-35A7-44A4-9DC4-1739E8AAE24A}" destId="{57AF56CB-0FC4-435F-9D9F-50513E02ED73}" srcOrd="6" destOrd="0" parTransId="{A5CCD263-5F0C-4103-81E5-59CE4761E7A5}" sibTransId="{A29E96B1-FDCF-4855-A0EB-5FC9358A77EB}"/>
    <dgm:cxn modelId="{F57F77BE-D512-4606-A382-D54754EDB757}" type="presOf" srcId="{7DCF795D-A515-43E1-8DFC-9D49410510DF}" destId="{A1BD28B3-6420-41B1-9410-CD7FFAC0ED46}" srcOrd="0" destOrd="0" presId="urn:microsoft.com/office/officeart/2005/8/layout/hProcess11"/>
    <dgm:cxn modelId="{25F952DC-DB9A-40B3-9A16-3A734106F53D}" type="presOf" srcId="{57AF56CB-0FC4-435F-9D9F-50513E02ED73}" destId="{FD8F5F83-E100-443E-9395-819E3C021345}" srcOrd="0" destOrd="0" presId="urn:microsoft.com/office/officeart/2005/8/layout/hProcess11"/>
    <dgm:cxn modelId="{DC1F8BE7-E039-486C-998B-3D0F2191C4EC}" srcId="{8A5A0885-35A7-44A4-9DC4-1739E8AAE24A}" destId="{53208342-66B0-4E75-B380-2F3DA4E2FFA2}" srcOrd="4" destOrd="0" parTransId="{EAAF779A-8F1C-4F77-9472-B960D26DA8E2}" sibTransId="{A7B5B28E-0077-406C-97E6-824ED6D1F1F3}"/>
    <dgm:cxn modelId="{13C1A2F7-38AD-4F67-8C98-503A0E78197D}" type="presOf" srcId="{F1893569-99B6-4A5E-92AB-BF6EB94752FF}" destId="{03503D1F-90CF-4049-AF9A-CE0FF95DC044}" srcOrd="0" destOrd="0" presId="urn:microsoft.com/office/officeart/2005/8/layout/hProcess11"/>
    <dgm:cxn modelId="{C2004B0F-994D-44D7-B365-5FF2960488FF}" type="presParOf" srcId="{1F4815F6-F300-429F-8072-1DC2B67A9227}" destId="{FE550945-031D-47F6-9A0C-1002176565E8}" srcOrd="0" destOrd="0" presId="urn:microsoft.com/office/officeart/2005/8/layout/hProcess11"/>
    <dgm:cxn modelId="{64D4F327-C855-4CC2-8781-92B82474298A}" type="presParOf" srcId="{1F4815F6-F300-429F-8072-1DC2B67A9227}" destId="{3FCA5E25-94B3-4D2D-A74D-74A0A0500128}" srcOrd="1" destOrd="0" presId="urn:microsoft.com/office/officeart/2005/8/layout/hProcess11"/>
    <dgm:cxn modelId="{FDBE0AF8-5C3B-4476-BDC8-ACA4136DE0D7}" type="presParOf" srcId="{3FCA5E25-94B3-4D2D-A74D-74A0A0500128}" destId="{EF17860A-8097-47F2-AF56-89F1DA0FB679}" srcOrd="0" destOrd="0" presId="urn:microsoft.com/office/officeart/2005/8/layout/hProcess11"/>
    <dgm:cxn modelId="{41ED018D-F233-463B-ACF0-C67FB09CCEDC}" type="presParOf" srcId="{EF17860A-8097-47F2-AF56-89F1DA0FB679}" destId="{A1BD28B3-6420-41B1-9410-CD7FFAC0ED46}" srcOrd="0" destOrd="0" presId="urn:microsoft.com/office/officeart/2005/8/layout/hProcess11"/>
    <dgm:cxn modelId="{373A6243-6121-4F41-929D-E7FC82424885}" type="presParOf" srcId="{EF17860A-8097-47F2-AF56-89F1DA0FB679}" destId="{D259554C-6464-475B-A090-A87D3EFBDAD8}" srcOrd="1" destOrd="0" presId="urn:microsoft.com/office/officeart/2005/8/layout/hProcess11"/>
    <dgm:cxn modelId="{EF2FE702-BAB3-40B9-B3F5-9F8EFFC4BDAB}" type="presParOf" srcId="{EF17860A-8097-47F2-AF56-89F1DA0FB679}" destId="{2493EC9A-E1E6-4B1C-B615-E0E3A4E984FC}" srcOrd="2" destOrd="0" presId="urn:microsoft.com/office/officeart/2005/8/layout/hProcess11"/>
    <dgm:cxn modelId="{3D8A91BC-D113-4025-88B3-AAD534337B38}" type="presParOf" srcId="{3FCA5E25-94B3-4D2D-A74D-74A0A0500128}" destId="{1C77D368-506D-4051-BC80-9CB8846BF511}" srcOrd="1" destOrd="0" presId="urn:microsoft.com/office/officeart/2005/8/layout/hProcess11"/>
    <dgm:cxn modelId="{7DDD6C72-ADA9-49F8-A957-341CE05E5633}" type="presParOf" srcId="{3FCA5E25-94B3-4D2D-A74D-74A0A0500128}" destId="{065E4773-29FA-40E0-8B62-ECA311AB02CC}" srcOrd="2" destOrd="0" presId="urn:microsoft.com/office/officeart/2005/8/layout/hProcess11"/>
    <dgm:cxn modelId="{C8AF020D-B535-423E-809A-13DD65282CC7}" type="presParOf" srcId="{065E4773-29FA-40E0-8B62-ECA311AB02CC}" destId="{E7187408-384C-444B-9978-0984A06870EA}" srcOrd="0" destOrd="0" presId="urn:microsoft.com/office/officeart/2005/8/layout/hProcess11"/>
    <dgm:cxn modelId="{54965EF7-A7A2-4BED-99FB-2F66BEBE8EA3}" type="presParOf" srcId="{065E4773-29FA-40E0-8B62-ECA311AB02CC}" destId="{54E4081E-6522-42C0-AA6E-0F15DAC057D3}" srcOrd="1" destOrd="0" presId="urn:microsoft.com/office/officeart/2005/8/layout/hProcess11"/>
    <dgm:cxn modelId="{4FB6D77C-BCC6-4906-A1A5-B9100DB3087C}" type="presParOf" srcId="{065E4773-29FA-40E0-8B62-ECA311AB02CC}" destId="{F97C5704-02C4-4630-A3B3-1753BC741822}" srcOrd="2" destOrd="0" presId="urn:microsoft.com/office/officeart/2005/8/layout/hProcess11"/>
    <dgm:cxn modelId="{40E16FFF-C7BD-48EF-A295-37628949E663}" type="presParOf" srcId="{3FCA5E25-94B3-4D2D-A74D-74A0A0500128}" destId="{338714AD-9FC2-45B4-B448-D7A446DA03B4}" srcOrd="3" destOrd="0" presId="urn:microsoft.com/office/officeart/2005/8/layout/hProcess11"/>
    <dgm:cxn modelId="{BCA5ADCD-49DB-4BBC-94F5-5669B5C21F1F}" type="presParOf" srcId="{3FCA5E25-94B3-4D2D-A74D-74A0A0500128}" destId="{79DF483D-4BB2-4CB4-920F-9F98322B9245}" srcOrd="4" destOrd="0" presId="urn:microsoft.com/office/officeart/2005/8/layout/hProcess11"/>
    <dgm:cxn modelId="{7782F772-F61E-4BA6-97F4-D9C42E21A676}" type="presParOf" srcId="{79DF483D-4BB2-4CB4-920F-9F98322B9245}" destId="{B7C4A080-5CD6-4C73-9CC7-53B75CED5A5E}" srcOrd="0" destOrd="0" presId="urn:microsoft.com/office/officeart/2005/8/layout/hProcess11"/>
    <dgm:cxn modelId="{086E7CD2-376E-4EA0-A5EE-0053D35712F0}" type="presParOf" srcId="{79DF483D-4BB2-4CB4-920F-9F98322B9245}" destId="{ADDC3675-C984-4869-B673-076C5DD54AC5}" srcOrd="1" destOrd="0" presId="urn:microsoft.com/office/officeart/2005/8/layout/hProcess11"/>
    <dgm:cxn modelId="{A968CDA3-5C53-4750-B056-F69F3DF7634D}" type="presParOf" srcId="{79DF483D-4BB2-4CB4-920F-9F98322B9245}" destId="{39DD9BD9-8317-43CF-8C6B-82675EA4CBA2}" srcOrd="2" destOrd="0" presId="urn:microsoft.com/office/officeart/2005/8/layout/hProcess11"/>
    <dgm:cxn modelId="{2DDEC3FC-E88D-460D-A839-6C9C16F4CA21}" type="presParOf" srcId="{3FCA5E25-94B3-4D2D-A74D-74A0A0500128}" destId="{EA67D013-409F-4C56-8CB7-5A63EAF302BD}" srcOrd="5" destOrd="0" presId="urn:microsoft.com/office/officeart/2005/8/layout/hProcess11"/>
    <dgm:cxn modelId="{8C8537B2-AF1D-41F4-8FB3-7B6DECA02300}" type="presParOf" srcId="{3FCA5E25-94B3-4D2D-A74D-74A0A0500128}" destId="{ED0B2046-F454-43FC-8B02-C6A63E8B9009}" srcOrd="6" destOrd="0" presId="urn:microsoft.com/office/officeart/2005/8/layout/hProcess11"/>
    <dgm:cxn modelId="{2E1E7362-1DB8-4DB5-9243-CD609B79E248}" type="presParOf" srcId="{ED0B2046-F454-43FC-8B02-C6A63E8B9009}" destId="{03503D1F-90CF-4049-AF9A-CE0FF95DC044}" srcOrd="0" destOrd="0" presId="urn:microsoft.com/office/officeart/2005/8/layout/hProcess11"/>
    <dgm:cxn modelId="{59EC4883-9ECC-4AF2-874F-153D6A45C755}" type="presParOf" srcId="{ED0B2046-F454-43FC-8B02-C6A63E8B9009}" destId="{2D2808A4-CACC-48A3-B1AD-461A3672D8FB}" srcOrd="1" destOrd="0" presId="urn:microsoft.com/office/officeart/2005/8/layout/hProcess11"/>
    <dgm:cxn modelId="{4DB519C8-54B5-4386-ACA4-FF401D9E61A5}" type="presParOf" srcId="{ED0B2046-F454-43FC-8B02-C6A63E8B9009}" destId="{6A00BBE0-DA87-4B7D-8BF0-59641B080FD3}" srcOrd="2" destOrd="0" presId="urn:microsoft.com/office/officeart/2005/8/layout/hProcess11"/>
    <dgm:cxn modelId="{55377F43-F65B-4881-907A-A4D54A0FC48D}" type="presParOf" srcId="{3FCA5E25-94B3-4D2D-A74D-74A0A0500128}" destId="{7210263E-BC67-45A3-869B-B0CBFD475E6F}" srcOrd="7" destOrd="0" presId="urn:microsoft.com/office/officeart/2005/8/layout/hProcess11"/>
    <dgm:cxn modelId="{9BF54D22-5FA3-4F80-9D7F-D67860464D25}" type="presParOf" srcId="{3FCA5E25-94B3-4D2D-A74D-74A0A0500128}" destId="{68E4B2BD-D225-494A-BBEE-5BC89FDB5130}" srcOrd="8" destOrd="0" presId="urn:microsoft.com/office/officeart/2005/8/layout/hProcess11"/>
    <dgm:cxn modelId="{0F6C9646-7D5A-4A52-A833-32113B290EFC}" type="presParOf" srcId="{68E4B2BD-D225-494A-BBEE-5BC89FDB5130}" destId="{CD6A8104-4802-4B6A-98F6-06984573ACE4}" srcOrd="0" destOrd="0" presId="urn:microsoft.com/office/officeart/2005/8/layout/hProcess11"/>
    <dgm:cxn modelId="{B9C41E34-9CB7-48A0-A6E0-24486686A336}" type="presParOf" srcId="{68E4B2BD-D225-494A-BBEE-5BC89FDB5130}" destId="{809E59CB-28DB-42FC-A66C-BC3BCA821F3A}" srcOrd="1" destOrd="0" presId="urn:microsoft.com/office/officeart/2005/8/layout/hProcess11"/>
    <dgm:cxn modelId="{3CCE2B61-8DA2-41B6-A2AA-0CDF13137FD1}" type="presParOf" srcId="{68E4B2BD-D225-494A-BBEE-5BC89FDB5130}" destId="{81D651C1-795E-47EE-AC87-F9FFB3CA197C}" srcOrd="2" destOrd="0" presId="urn:microsoft.com/office/officeart/2005/8/layout/hProcess11"/>
    <dgm:cxn modelId="{80E26494-A1B5-4404-A2DD-40A07D639508}" type="presParOf" srcId="{3FCA5E25-94B3-4D2D-A74D-74A0A0500128}" destId="{898181CD-4735-4329-B37A-4855860FC510}" srcOrd="9" destOrd="0" presId="urn:microsoft.com/office/officeart/2005/8/layout/hProcess11"/>
    <dgm:cxn modelId="{D8BC2CE1-8B00-43E1-83A8-D3E787BECB57}" type="presParOf" srcId="{3FCA5E25-94B3-4D2D-A74D-74A0A0500128}" destId="{D81CBCF7-153C-4851-872D-C09779985B65}" srcOrd="10" destOrd="0" presId="urn:microsoft.com/office/officeart/2005/8/layout/hProcess11"/>
    <dgm:cxn modelId="{DEF0959F-4FFB-4A27-8079-E4A6B4894AE8}" type="presParOf" srcId="{D81CBCF7-153C-4851-872D-C09779985B65}" destId="{5B8F2522-3D96-4985-B1C9-3C697E34DF2A}" srcOrd="0" destOrd="0" presId="urn:microsoft.com/office/officeart/2005/8/layout/hProcess11"/>
    <dgm:cxn modelId="{535E1205-A686-4495-BC9A-2C7CC1B32D64}" type="presParOf" srcId="{D81CBCF7-153C-4851-872D-C09779985B65}" destId="{A90EB2DE-31D3-40BA-8948-7913D5F55B47}" srcOrd="1" destOrd="0" presId="urn:microsoft.com/office/officeart/2005/8/layout/hProcess11"/>
    <dgm:cxn modelId="{E22EAE46-492D-43F3-A6FB-DAB625C95096}" type="presParOf" srcId="{D81CBCF7-153C-4851-872D-C09779985B65}" destId="{4430AB92-0964-4591-942D-F16CDAB983D5}" srcOrd="2" destOrd="0" presId="urn:microsoft.com/office/officeart/2005/8/layout/hProcess11"/>
    <dgm:cxn modelId="{A14BC5FD-5FDA-488F-87FC-CDB8AB17C98B}" type="presParOf" srcId="{3FCA5E25-94B3-4D2D-A74D-74A0A0500128}" destId="{134DFA05-4B27-4F4C-ADEC-15DABFA368FC}" srcOrd="11" destOrd="0" presId="urn:microsoft.com/office/officeart/2005/8/layout/hProcess11"/>
    <dgm:cxn modelId="{47DAD9CA-6E24-4EA0-985A-FFAC2E8B9354}" type="presParOf" srcId="{3FCA5E25-94B3-4D2D-A74D-74A0A0500128}" destId="{909AC57D-6B33-45BC-9D0D-F5718856F88E}" srcOrd="12" destOrd="0" presId="urn:microsoft.com/office/officeart/2005/8/layout/hProcess11"/>
    <dgm:cxn modelId="{CE6E4EBD-10D1-4A37-9A53-75B590EBB3F4}" type="presParOf" srcId="{909AC57D-6B33-45BC-9D0D-F5718856F88E}" destId="{FD8F5F83-E100-443E-9395-819E3C021345}" srcOrd="0" destOrd="0" presId="urn:microsoft.com/office/officeart/2005/8/layout/hProcess11"/>
    <dgm:cxn modelId="{DBD9915D-D88E-4436-BE75-A2F0895E420F}" type="presParOf" srcId="{909AC57D-6B33-45BC-9D0D-F5718856F88E}" destId="{7A0E941F-9FEA-419D-BE54-E6C7BBD0E312}" srcOrd="1" destOrd="0" presId="urn:microsoft.com/office/officeart/2005/8/layout/hProcess11"/>
    <dgm:cxn modelId="{77C9260C-7655-4CF0-8ACE-D4E378EA7F9F}" type="presParOf" srcId="{909AC57D-6B33-45BC-9D0D-F5718856F88E}" destId="{2E0CDC24-0FC7-4218-A22D-6840DA9DA94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5A52F52-279A-4FDF-951A-6C3F24158CC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66A5F67-1F68-4921-9C03-593F6F983A67}">
      <dgm:prSet/>
      <dgm:spPr/>
      <dgm:t>
        <a:bodyPr/>
        <a:lstStyle/>
        <a:p>
          <a:r>
            <a:rPr lang="tr-TR"/>
            <a:t>Netflix: The media streaming giant uses composite runs to deploy its microservices to the cloud</a:t>
          </a:r>
          <a:endParaRPr lang="en-US"/>
        </a:p>
      </dgm:t>
    </dgm:pt>
    <dgm:pt modelId="{B5875B72-231B-4E52-BF7F-7956C46E8995}" type="parTrans" cxnId="{25CB3200-6E22-4481-89EC-BA942082CA4F}">
      <dgm:prSet/>
      <dgm:spPr/>
      <dgm:t>
        <a:bodyPr/>
        <a:lstStyle/>
        <a:p>
          <a:endParaRPr lang="en-US"/>
        </a:p>
      </dgm:t>
    </dgm:pt>
    <dgm:pt modelId="{F57CE1E7-8D86-48FB-8A8C-CFA282AC84F9}" type="sibTrans" cxnId="{25CB3200-6E22-4481-89EC-BA942082CA4F}">
      <dgm:prSet/>
      <dgm:spPr/>
      <dgm:t>
        <a:bodyPr/>
        <a:lstStyle/>
        <a:p>
          <a:endParaRPr lang="en-US"/>
        </a:p>
      </dgm:t>
    </dgm:pt>
    <dgm:pt modelId="{C4094954-640A-48B0-A808-3A6F3E07F2B2}">
      <dgm:prSet/>
      <dgm:spPr/>
      <dgm:t>
        <a:bodyPr/>
        <a:lstStyle/>
        <a:p>
          <a:r>
            <a:rPr lang="tr-TR"/>
            <a:t>Shopify: The popular e-commerce platform uses composite runs to build and deploy its applications. </a:t>
          </a:r>
          <a:endParaRPr lang="en-US"/>
        </a:p>
      </dgm:t>
    </dgm:pt>
    <dgm:pt modelId="{6D4BCACA-97BA-43CD-86C1-D08CA87EB4ED}" type="parTrans" cxnId="{9FF54D17-937C-45F2-83F6-FB27AC882356}">
      <dgm:prSet/>
      <dgm:spPr/>
      <dgm:t>
        <a:bodyPr/>
        <a:lstStyle/>
        <a:p>
          <a:endParaRPr lang="en-US"/>
        </a:p>
      </dgm:t>
    </dgm:pt>
    <dgm:pt modelId="{224FF81F-6F67-42D1-B2DC-70FCF1AB2961}" type="sibTrans" cxnId="{9FF54D17-937C-45F2-83F6-FB27AC882356}">
      <dgm:prSet/>
      <dgm:spPr/>
      <dgm:t>
        <a:bodyPr/>
        <a:lstStyle/>
        <a:p>
          <a:endParaRPr lang="en-US"/>
        </a:p>
      </dgm:t>
    </dgm:pt>
    <dgm:pt modelId="{AFEB9434-24A3-4E73-BD44-EB4F30651061}">
      <dgm:prSet/>
      <dgm:spPr/>
      <dgm:t>
        <a:bodyPr/>
        <a:lstStyle/>
        <a:p>
          <a:r>
            <a:rPr lang="tr-TR"/>
            <a:t>Microsoft: The tech giant uses composite runs for testing its applications across multiple platforms and devices.</a:t>
          </a:r>
          <a:endParaRPr lang="en-US"/>
        </a:p>
      </dgm:t>
    </dgm:pt>
    <dgm:pt modelId="{CDFA9F52-1FD4-428D-B549-46F5D8C6C169}" type="parTrans" cxnId="{1FF6D308-2A93-4DCE-AEA4-46C067F95C12}">
      <dgm:prSet/>
      <dgm:spPr/>
      <dgm:t>
        <a:bodyPr/>
        <a:lstStyle/>
        <a:p>
          <a:endParaRPr lang="en-US"/>
        </a:p>
      </dgm:t>
    </dgm:pt>
    <dgm:pt modelId="{86C6D3BE-086B-4E0D-A3B0-D06CD0AA0948}" type="sibTrans" cxnId="{1FF6D308-2A93-4DCE-AEA4-46C067F95C12}">
      <dgm:prSet/>
      <dgm:spPr/>
      <dgm:t>
        <a:bodyPr/>
        <a:lstStyle/>
        <a:p>
          <a:endParaRPr lang="en-US"/>
        </a:p>
      </dgm:t>
    </dgm:pt>
    <dgm:pt modelId="{3C309003-4497-4CC4-BB35-7E7259EF597C}" type="pres">
      <dgm:prSet presAssocID="{65A52F52-279A-4FDF-951A-6C3F24158C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885C18F-09DD-4524-92BE-9946A10A69F3}" type="pres">
      <dgm:prSet presAssocID="{166A5F67-1F68-4921-9C03-593F6F983A67}" presName="hierRoot1" presStyleCnt="0"/>
      <dgm:spPr/>
    </dgm:pt>
    <dgm:pt modelId="{1AE659D7-042E-434F-A307-D0572AA67580}" type="pres">
      <dgm:prSet presAssocID="{166A5F67-1F68-4921-9C03-593F6F983A67}" presName="composite" presStyleCnt="0"/>
      <dgm:spPr/>
    </dgm:pt>
    <dgm:pt modelId="{7507962B-4B32-414B-AAB7-52B0B363B2F9}" type="pres">
      <dgm:prSet presAssocID="{166A5F67-1F68-4921-9C03-593F6F983A67}" presName="background" presStyleLbl="node0" presStyleIdx="0" presStyleCnt="3"/>
      <dgm:spPr/>
    </dgm:pt>
    <dgm:pt modelId="{40A23CF7-00F0-4FEE-AD9A-E34297FEAE79}" type="pres">
      <dgm:prSet presAssocID="{166A5F67-1F68-4921-9C03-593F6F983A67}" presName="text" presStyleLbl="fgAcc0" presStyleIdx="0" presStyleCnt="3">
        <dgm:presLayoutVars>
          <dgm:chPref val="3"/>
        </dgm:presLayoutVars>
      </dgm:prSet>
      <dgm:spPr/>
    </dgm:pt>
    <dgm:pt modelId="{0E55EDDE-122E-4DF9-983D-DD21C00F12BA}" type="pres">
      <dgm:prSet presAssocID="{166A5F67-1F68-4921-9C03-593F6F983A67}" presName="hierChild2" presStyleCnt="0"/>
      <dgm:spPr/>
    </dgm:pt>
    <dgm:pt modelId="{7886B3BB-9241-45C0-87B4-05B11851AA87}" type="pres">
      <dgm:prSet presAssocID="{C4094954-640A-48B0-A808-3A6F3E07F2B2}" presName="hierRoot1" presStyleCnt="0"/>
      <dgm:spPr/>
    </dgm:pt>
    <dgm:pt modelId="{E49E58C2-3D1C-463E-8C44-E7CF85018DF1}" type="pres">
      <dgm:prSet presAssocID="{C4094954-640A-48B0-A808-3A6F3E07F2B2}" presName="composite" presStyleCnt="0"/>
      <dgm:spPr/>
    </dgm:pt>
    <dgm:pt modelId="{BE2BBCCF-9D4D-466D-9864-D7B106229046}" type="pres">
      <dgm:prSet presAssocID="{C4094954-640A-48B0-A808-3A6F3E07F2B2}" presName="background" presStyleLbl="node0" presStyleIdx="1" presStyleCnt="3"/>
      <dgm:spPr/>
    </dgm:pt>
    <dgm:pt modelId="{8EEE9D54-7785-4F4B-9C12-5866F0B154E2}" type="pres">
      <dgm:prSet presAssocID="{C4094954-640A-48B0-A808-3A6F3E07F2B2}" presName="text" presStyleLbl="fgAcc0" presStyleIdx="1" presStyleCnt="3">
        <dgm:presLayoutVars>
          <dgm:chPref val="3"/>
        </dgm:presLayoutVars>
      </dgm:prSet>
      <dgm:spPr/>
    </dgm:pt>
    <dgm:pt modelId="{43AE5F52-B367-4ACC-8FD8-A6D0698713AE}" type="pres">
      <dgm:prSet presAssocID="{C4094954-640A-48B0-A808-3A6F3E07F2B2}" presName="hierChild2" presStyleCnt="0"/>
      <dgm:spPr/>
    </dgm:pt>
    <dgm:pt modelId="{93C1C0E3-C19A-4159-89A2-2C3771E0A72D}" type="pres">
      <dgm:prSet presAssocID="{AFEB9434-24A3-4E73-BD44-EB4F30651061}" presName="hierRoot1" presStyleCnt="0"/>
      <dgm:spPr/>
    </dgm:pt>
    <dgm:pt modelId="{A11181A6-CC19-49DD-949F-31B51E5D8B4C}" type="pres">
      <dgm:prSet presAssocID="{AFEB9434-24A3-4E73-BD44-EB4F30651061}" presName="composite" presStyleCnt="0"/>
      <dgm:spPr/>
    </dgm:pt>
    <dgm:pt modelId="{70E8A2CE-6827-4FCD-94C7-FD395BCB42A8}" type="pres">
      <dgm:prSet presAssocID="{AFEB9434-24A3-4E73-BD44-EB4F30651061}" presName="background" presStyleLbl="node0" presStyleIdx="2" presStyleCnt="3"/>
      <dgm:spPr/>
    </dgm:pt>
    <dgm:pt modelId="{2684F9E3-3A2A-4507-8822-419DD76D4153}" type="pres">
      <dgm:prSet presAssocID="{AFEB9434-24A3-4E73-BD44-EB4F30651061}" presName="text" presStyleLbl="fgAcc0" presStyleIdx="2" presStyleCnt="3">
        <dgm:presLayoutVars>
          <dgm:chPref val="3"/>
        </dgm:presLayoutVars>
      </dgm:prSet>
      <dgm:spPr/>
    </dgm:pt>
    <dgm:pt modelId="{6A4358A0-0E16-4B9F-AD3E-389AA49663DB}" type="pres">
      <dgm:prSet presAssocID="{AFEB9434-24A3-4E73-BD44-EB4F30651061}" presName="hierChild2" presStyleCnt="0"/>
      <dgm:spPr/>
    </dgm:pt>
  </dgm:ptLst>
  <dgm:cxnLst>
    <dgm:cxn modelId="{25CB3200-6E22-4481-89EC-BA942082CA4F}" srcId="{65A52F52-279A-4FDF-951A-6C3F24158CCD}" destId="{166A5F67-1F68-4921-9C03-593F6F983A67}" srcOrd="0" destOrd="0" parTransId="{B5875B72-231B-4E52-BF7F-7956C46E8995}" sibTransId="{F57CE1E7-8D86-48FB-8A8C-CFA282AC84F9}"/>
    <dgm:cxn modelId="{1FF6D308-2A93-4DCE-AEA4-46C067F95C12}" srcId="{65A52F52-279A-4FDF-951A-6C3F24158CCD}" destId="{AFEB9434-24A3-4E73-BD44-EB4F30651061}" srcOrd="2" destOrd="0" parTransId="{CDFA9F52-1FD4-428D-B549-46F5D8C6C169}" sibTransId="{86C6D3BE-086B-4E0D-A3B0-D06CD0AA0948}"/>
    <dgm:cxn modelId="{9FF54D17-937C-45F2-83F6-FB27AC882356}" srcId="{65A52F52-279A-4FDF-951A-6C3F24158CCD}" destId="{C4094954-640A-48B0-A808-3A6F3E07F2B2}" srcOrd="1" destOrd="0" parTransId="{6D4BCACA-97BA-43CD-86C1-D08CA87EB4ED}" sibTransId="{224FF81F-6F67-42D1-B2DC-70FCF1AB2961}"/>
    <dgm:cxn modelId="{2CC36B31-17BF-488D-8BE1-5FD6FE734659}" type="presOf" srcId="{65A52F52-279A-4FDF-951A-6C3F24158CCD}" destId="{3C309003-4497-4CC4-BB35-7E7259EF597C}" srcOrd="0" destOrd="0" presId="urn:microsoft.com/office/officeart/2005/8/layout/hierarchy1"/>
    <dgm:cxn modelId="{9FBDAA47-668F-43AF-84ED-EA41F996FB3A}" type="presOf" srcId="{AFEB9434-24A3-4E73-BD44-EB4F30651061}" destId="{2684F9E3-3A2A-4507-8822-419DD76D4153}" srcOrd="0" destOrd="0" presId="urn:microsoft.com/office/officeart/2005/8/layout/hierarchy1"/>
    <dgm:cxn modelId="{E876B66B-60A1-4C65-871F-ACAF40952A16}" type="presOf" srcId="{C4094954-640A-48B0-A808-3A6F3E07F2B2}" destId="{8EEE9D54-7785-4F4B-9C12-5866F0B154E2}" srcOrd="0" destOrd="0" presId="urn:microsoft.com/office/officeart/2005/8/layout/hierarchy1"/>
    <dgm:cxn modelId="{21777FDF-DF3A-4012-92C8-4FB7C33B1F1B}" type="presOf" srcId="{166A5F67-1F68-4921-9C03-593F6F983A67}" destId="{40A23CF7-00F0-4FEE-AD9A-E34297FEAE79}" srcOrd="0" destOrd="0" presId="urn:microsoft.com/office/officeart/2005/8/layout/hierarchy1"/>
    <dgm:cxn modelId="{0C06AFAC-EF4D-47CD-929B-624ABCA87C5B}" type="presParOf" srcId="{3C309003-4497-4CC4-BB35-7E7259EF597C}" destId="{5885C18F-09DD-4524-92BE-9946A10A69F3}" srcOrd="0" destOrd="0" presId="urn:microsoft.com/office/officeart/2005/8/layout/hierarchy1"/>
    <dgm:cxn modelId="{9112D7EE-ABF6-47F6-9F17-BF57C36B111A}" type="presParOf" srcId="{5885C18F-09DD-4524-92BE-9946A10A69F3}" destId="{1AE659D7-042E-434F-A307-D0572AA67580}" srcOrd="0" destOrd="0" presId="urn:microsoft.com/office/officeart/2005/8/layout/hierarchy1"/>
    <dgm:cxn modelId="{728845EE-40FC-469C-B91C-30EC7411A459}" type="presParOf" srcId="{1AE659D7-042E-434F-A307-D0572AA67580}" destId="{7507962B-4B32-414B-AAB7-52B0B363B2F9}" srcOrd="0" destOrd="0" presId="urn:microsoft.com/office/officeart/2005/8/layout/hierarchy1"/>
    <dgm:cxn modelId="{D9C89B26-1368-408D-B204-7DD1870409E2}" type="presParOf" srcId="{1AE659D7-042E-434F-A307-D0572AA67580}" destId="{40A23CF7-00F0-4FEE-AD9A-E34297FEAE79}" srcOrd="1" destOrd="0" presId="urn:microsoft.com/office/officeart/2005/8/layout/hierarchy1"/>
    <dgm:cxn modelId="{B0D33EBB-5152-47FC-8859-70474B40E3CD}" type="presParOf" srcId="{5885C18F-09DD-4524-92BE-9946A10A69F3}" destId="{0E55EDDE-122E-4DF9-983D-DD21C00F12BA}" srcOrd="1" destOrd="0" presId="urn:microsoft.com/office/officeart/2005/8/layout/hierarchy1"/>
    <dgm:cxn modelId="{D500204E-59C9-4448-B3D1-D0DAF59B1002}" type="presParOf" srcId="{3C309003-4497-4CC4-BB35-7E7259EF597C}" destId="{7886B3BB-9241-45C0-87B4-05B11851AA87}" srcOrd="1" destOrd="0" presId="urn:microsoft.com/office/officeart/2005/8/layout/hierarchy1"/>
    <dgm:cxn modelId="{7C516356-7537-4D6F-A87B-831135C51357}" type="presParOf" srcId="{7886B3BB-9241-45C0-87B4-05B11851AA87}" destId="{E49E58C2-3D1C-463E-8C44-E7CF85018DF1}" srcOrd="0" destOrd="0" presId="urn:microsoft.com/office/officeart/2005/8/layout/hierarchy1"/>
    <dgm:cxn modelId="{DB606424-2F9F-4586-B462-C2B5D826663B}" type="presParOf" srcId="{E49E58C2-3D1C-463E-8C44-E7CF85018DF1}" destId="{BE2BBCCF-9D4D-466D-9864-D7B106229046}" srcOrd="0" destOrd="0" presId="urn:microsoft.com/office/officeart/2005/8/layout/hierarchy1"/>
    <dgm:cxn modelId="{4C384A5D-6399-45D1-ADFA-D86705B390F7}" type="presParOf" srcId="{E49E58C2-3D1C-463E-8C44-E7CF85018DF1}" destId="{8EEE9D54-7785-4F4B-9C12-5866F0B154E2}" srcOrd="1" destOrd="0" presId="urn:microsoft.com/office/officeart/2005/8/layout/hierarchy1"/>
    <dgm:cxn modelId="{FB2FED61-E325-483B-80ED-13A8D8BCE8E9}" type="presParOf" srcId="{7886B3BB-9241-45C0-87B4-05B11851AA87}" destId="{43AE5F52-B367-4ACC-8FD8-A6D0698713AE}" srcOrd="1" destOrd="0" presId="urn:microsoft.com/office/officeart/2005/8/layout/hierarchy1"/>
    <dgm:cxn modelId="{86909900-4C15-4BF3-B5B1-AB608168F69A}" type="presParOf" srcId="{3C309003-4497-4CC4-BB35-7E7259EF597C}" destId="{93C1C0E3-C19A-4159-89A2-2C3771E0A72D}" srcOrd="2" destOrd="0" presId="urn:microsoft.com/office/officeart/2005/8/layout/hierarchy1"/>
    <dgm:cxn modelId="{E62BA14A-E468-406F-9243-50A8E4ACE4E4}" type="presParOf" srcId="{93C1C0E3-C19A-4159-89A2-2C3771E0A72D}" destId="{A11181A6-CC19-49DD-949F-31B51E5D8B4C}" srcOrd="0" destOrd="0" presId="urn:microsoft.com/office/officeart/2005/8/layout/hierarchy1"/>
    <dgm:cxn modelId="{E4DE06F1-D4D9-413C-983D-E595CE9184CA}" type="presParOf" srcId="{A11181A6-CC19-49DD-949F-31B51E5D8B4C}" destId="{70E8A2CE-6827-4FCD-94C7-FD395BCB42A8}" srcOrd="0" destOrd="0" presId="urn:microsoft.com/office/officeart/2005/8/layout/hierarchy1"/>
    <dgm:cxn modelId="{74B30E29-D814-49B0-AC43-455D39C5885B}" type="presParOf" srcId="{A11181A6-CC19-49DD-949F-31B51E5D8B4C}" destId="{2684F9E3-3A2A-4507-8822-419DD76D4153}" srcOrd="1" destOrd="0" presId="urn:microsoft.com/office/officeart/2005/8/layout/hierarchy1"/>
    <dgm:cxn modelId="{011372BD-C28F-49E2-87EB-A5C65DCED531}" type="presParOf" srcId="{93C1C0E3-C19A-4159-89A2-2C3771E0A72D}" destId="{6A4358A0-0E16-4B9F-AD3E-389AA49663D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65E138A-55F7-4358-B25F-05FB81BBDC6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A01D35-F1B2-4068-98FA-615008BBB621}">
      <dgm:prSet/>
      <dgm:spPr/>
      <dgm:t>
        <a:bodyPr/>
        <a:lstStyle/>
        <a:p>
          <a:r>
            <a:rPr lang="tr-TR"/>
            <a:t>Why not give it a try and see how it can improve your development process?</a:t>
          </a:r>
          <a:endParaRPr lang="en-US"/>
        </a:p>
      </dgm:t>
    </dgm:pt>
    <dgm:pt modelId="{F32ED16C-BBA0-40CC-B131-1AD579009833}" type="parTrans" cxnId="{4D444DCF-07A0-4C04-972C-6510A7FF8A9D}">
      <dgm:prSet/>
      <dgm:spPr/>
      <dgm:t>
        <a:bodyPr/>
        <a:lstStyle/>
        <a:p>
          <a:endParaRPr lang="en-US"/>
        </a:p>
      </dgm:t>
    </dgm:pt>
    <dgm:pt modelId="{6511ED63-B08C-4928-A008-E48E870B3BB1}" type="sibTrans" cxnId="{4D444DCF-07A0-4C04-972C-6510A7FF8A9D}">
      <dgm:prSet/>
      <dgm:spPr/>
      <dgm:t>
        <a:bodyPr/>
        <a:lstStyle/>
        <a:p>
          <a:endParaRPr lang="en-US"/>
        </a:p>
      </dgm:t>
    </dgm:pt>
    <dgm:pt modelId="{BCDD58D0-97FB-4821-A7CB-7CA0CFA3D83C}" type="pres">
      <dgm:prSet presAssocID="{465E138A-55F7-4358-B25F-05FB81BBDC67}" presName="CompostProcess" presStyleCnt="0">
        <dgm:presLayoutVars>
          <dgm:dir/>
          <dgm:resizeHandles val="exact"/>
        </dgm:presLayoutVars>
      </dgm:prSet>
      <dgm:spPr/>
    </dgm:pt>
    <dgm:pt modelId="{063ED687-504F-4577-A8F6-EF23348F9259}" type="pres">
      <dgm:prSet presAssocID="{465E138A-55F7-4358-B25F-05FB81BBDC67}" presName="arrow" presStyleLbl="bgShp" presStyleIdx="0" presStyleCnt="1"/>
      <dgm:spPr/>
    </dgm:pt>
    <dgm:pt modelId="{5C9FC1A4-90E4-4AE4-B064-8DFBD2BC36E6}" type="pres">
      <dgm:prSet presAssocID="{465E138A-55F7-4358-B25F-05FB81BBDC67}" presName="linearProcess" presStyleCnt="0"/>
      <dgm:spPr/>
    </dgm:pt>
    <dgm:pt modelId="{873DD858-5D35-4793-8A6D-79478057B7B2}" type="pres">
      <dgm:prSet presAssocID="{ABA01D35-F1B2-4068-98FA-615008BBB621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3B7FB58E-D24B-49F9-AF49-9A678AB02A99}" type="presOf" srcId="{ABA01D35-F1B2-4068-98FA-615008BBB621}" destId="{873DD858-5D35-4793-8A6D-79478057B7B2}" srcOrd="0" destOrd="0" presId="urn:microsoft.com/office/officeart/2005/8/layout/hProcess9"/>
    <dgm:cxn modelId="{10979D9E-2403-4184-8B9D-57758E984DA5}" type="presOf" srcId="{465E138A-55F7-4358-B25F-05FB81BBDC67}" destId="{BCDD58D0-97FB-4821-A7CB-7CA0CFA3D83C}" srcOrd="0" destOrd="0" presId="urn:microsoft.com/office/officeart/2005/8/layout/hProcess9"/>
    <dgm:cxn modelId="{4D444DCF-07A0-4C04-972C-6510A7FF8A9D}" srcId="{465E138A-55F7-4358-B25F-05FB81BBDC67}" destId="{ABA01D35-F1B2-4068-98FA-615008BBB621}" srcOrd="0" destOrd="0" parTransId="{F32ED16C-BBA0-40CC-B131-1AD579009833}" sibTransId="{6511ED63-B08C-4928-A008-E48E870B3BB1}"/>
    <dgm:cxn modelId="{02215893-4A27-44FB-B4EF-6A354DECC5EB}" type="presParOf" srcId="{BCDD58D0-97FB-4821-A7CB-7CA0CFA3D83C}" destId="{063ED687-504F-4577-A8F6-EF23348F9259}" srcOrd="0" destOrd="0" presId="urn:microsoft.com/office/officeart/2005/8/layout/hProcess9"/>
    <dgm:cxn modelId="{C5BB1435-37AB-48BE-869B-B2AA7E9B3E58}" type="presParOf" srcId="{BCDD58D0-97FB-4821-A7CB-7CA0CFA3D83C}" destId="{5C9FC1A4-90E4-4AE4-B064-8DFBD2BC36E6}" srcOrd="1" destOrd="0" presId="urn:microsoft.com/office/officeart/2005/8/layout/hProcess9"/>
    <dgm:cxn modelId="{8C8C9074-C7B5-494B-974C-463DDDDE353F}" type="presParOf" srcId="{5C9FC1A4-90E4-4AE4-B064-8DFBD2BC36E6}" destId="{873DD858-5D35-4793-8A6D-79478057B7B2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BFCD82-7543-486F-8C71-7A45FF8FA2E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76BD9B-E786-45FC-9DB0-27A81BA49C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dirty="0"/>
            <a:t>it's like creating a Frankenstein monster out of multiple workflows</a:t>
          </a:r>
          <a:endParaRPr lang="en-US" sz="1400" dirty="0"/>
        </a:p>
      </dgm:t>
    </dgm:pt>
    <dgm:pt modelId="{D29BD551-9DFD-43F0-AA80-BE180E875A98}" type="parTrans" cxnId="{E4F08C4D-62DB-4C8A-9210-F72BCB889C8E}">
      <dgm:prSet/>
      <dgm:spPr/>
      <dgm:t>
        <a:bodyPr/>
        <a:lstStyle/>
        <a:p>
          <a:endParaRPr lang="en-US"/>
        </a:p>
      </dgm:t>
    </dgm:pt>
    <dgm:pt modelId="{22CC4609-1582-4423-81CE-3E158F6CB872}" type="sibTrans" cxnId="{E4F08C4D-62DB-4C8A-9210-F72BCB889C8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0E7997-6A93-4119-BB10-2C98EAA623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dirty="0"/>
            <a:t>Create a new workflow file and define your composite run</a:t>
          </a:r>
          <a:endParaRPr lang="en-US" sz="1400" dirty="0"/>
        </a:p>
      </dgm:t>
    </dgm:pt>
    <dgm:pt modelId="{ECCC0C0A-2756-4EFA-8806-1FE35505EA75}" type="parTrans" cxnId="{A272B34E-51A3-42EB-A024-8EB23C291059}">
      <dgm:prSet/>
      <dgm:spPr/>
      <dgm:t>
        <a:bodyPr/>
        <a:lstStyle/>
        <a:p>
          <a:endParaRPr lang="en-US"/>
        </a:p>
      </dgm:t>
    </dgm:pt>
    <dgm:pt modelId="{5596CCE1-5C6D-4B17-9BD4-55A60544BF95}" type="sibTrans" cxnId="{A272B34E-51A3-42EB-A024-8EB23C29105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B391D4-7189-4013-B9FC-A38CA7D9E3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tr-TR" sz="1400" dirty="0"/>
            <a:t>Reference the other workflows (using the "uses" keyword. )</a:t>
          </a:r>
          <a:endParaRPr lang="en-US" sz="1400" dirty="0"/>
        </a:p>
      </dgm:t>
    </dgm:pt>
    <dgm:pt modelId="{8C99C932-BEC1-476D-939C-3F11909B4428}" type="parTrans" cxnId="{D8CC4817-F82E-495E-80DB-86F5F26C6407}">
      <dgm:prSet/>
      <dgm:spPr/>
      <dgm:t>
        <a:bodyPr/>
        <a:lstStyle/>
        <a:p>
          <a:endParaRPr lang="en-US"/>
        </a:p>
      </dgm:t>
    </dgm:pt>
    <dgm:pt modelId="{2DCFDA92-6209-433A-BB4A-2674FA1EFEC0}" type="sibTrans" cxnId="{D8CC4817-F82E-495E-80DB-86F5F26C6407}">
      <dgm:prSet/>
      <dgm:spPr/>
      <dgm:t>
        <a:bodyPr/>
        <a:lstStyle/>
        <a:p>
          <a:endParaRPr lang="en-US"/>
        </a:p>
      </dgm:t>
    </dgm:pt>
    <dgm:pt modelId="{C9857D0B-899C-4B3C-83C7-C1BFC23E3A82}" type="pres">
      <dgm:prSet presAssocID="{60BFCD82-7543-486F-8C71-7A45FF8FA2EF}" presName="root" presStyleCnt="0">
        <dgm:presLayoutVars>
          <dgm:dir/>
          <dgm:resizeHandles val="exact"/>
        </dgm:presLayoutVars>
      </dgm:prSet>
      <dgm:spPr/>
    </dgm:pt>
    <dgm:pt modelId="{986220C0-BEA0-4E5E-BAFC-2F9E6ACD738E}" type="pres">
      <dgm:prSet presAssocID="{60BFCD82-7543-486F-8C71-7A45FF8FA2EF}" presName="container" presStyleCnt="0">
        <dgm:presLayoutVars>
          <dgm:dir/>
          <dgm:resizeHandles val="exact"/>
        </dgm:presLayoutVars>
      </dgm:prSet>
      <dgm:spPr/>
    </dgm:pt>
    <dgm:pt modelId="{49C6A69F-6F87-4ACC-9CBF-09B7E6B77962}" type="pres">
      <dgm:prSet presAssocID="{4E76BD9B-E786-45FC-9DB0-27A81BA49CA5}" presName="compNode" presStyleCnt="0"/>
      <dgm:spPr/>
    </dgm:pt>
    <dgm:pt modelId="{A7D01DEA-F92E-4ADF-A550-C041F80203D1}" type="pres">
      <dgm:prSet presAssocID="{4E76BD9B-E786-45FC-9DB0-27A81BA49CA5}" presName="iconBgRect" presStyleLbl="bgShp" presStyleIdx="0" presStyleCnt="3"/>
      <dgm:spPr/>
    </dgm:pt>
    <dgm:pt modelId="{803CD860-264B-445B-851E-5B2AC184F5E8}" type="pres">
      <dgm:prSet presAssocID="{4E76BD9B-E786-45FC-9DB0-27A81BA49C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F7B79CB-32F2-48FD-86B7-737398F8BE20}" type="pres">
      <dgm:prSet presAssocID="{4E76BD9B-E786-45FC-9DB0-27A81BA49CA5}" presName="spaceRect" presStyleCnt="0"/>
      <dgm:spPr/>
    </dgm:pt>
    <dgm:pt modelId="{D0B55455-36C7-483B-8A28-844713CBA521}" type="pres">
      <dgm:prSet presAssocID="{4E76BD9B-E786-45FC-9DB0-27A81BA49CA5}" presName="textRect" presStyleLbl="revTx" presStyleIdx="0" presStyleCnt="3">
        <dgm:presLayoutVars>
          <dgm:chMax val="1"/>
          <dgm:chPref val="1"/>
        </dgm:presLayoutVars>
      </dgm:prSet>
      <dgm:spPr/>
    </dgm:pt>
    <dgm:pt modelId="{B193E568-7ED4-41B3-9B87-9C0E678E453D}" type="pres">
      <dgm:prSet presAssocID="{22CC4609-1582-4423-81CE-3E158F6CB872}" presName="sibTrans" presStyleLbl="sibTrans2D1" presStyleIdx="0" presStyleCnt="0"/>
      <dgm:spPr/>
    </dgm:pt>
    <dgm:pt modelId="{8FE65433-75E4-476E-A325-5CEF72E08A4D}" type="pres">
      <dgm:prSet presAssocID="{040E7997-6A93-4119-BB10-2C98EAA62360}" presName="compNode" presStyleCnt="0"/>
      <dgm:spPr/>
    </dgm:pt>
    <dgm:pt modelId="{56AE9473-A9D6-4760-BC7B-190E7B6A9297}" type="pres">
      <dgm:prSet presAssocID="{040E7997-6A93-4119-BB10-2C98EAA62360}" presName="iconBgRect" presStyleLbl="bgShp" presStyleIdx="1" presStyleCnt="3"/>
      <dgm:spPr/>
    </dgm:pt>
    <dgm:pt modelId="{72E0CD07-22F6-4BD5-913C-BB175241CAAB}" type="pres">
      <dgm:prSet presAssocID="{040E7997-6A93-4119-BB10-2C98EAA623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BA7F0E9-A712-4568-B8CA-9C13BB0D9016}" type="pres">
      <dgm:prSet presAssocID="{040E7997-6A93-4119-BB10-2C98EAA62360}" presName="spaceRect" presStyleCnt="0"/>
      <dgm:spPr/>
    </dgm:pt>
    <dgm:pt modelId="{6B805E02-FD1C-474E-85E0-B80ECB867663}" type="pres">
      <dgm:prSet presAssocID="{040E7997-6A93-4119-BB10-2C98EAA62360}" presName="textRect" presStyleLbl="revTx" presStyleIdx="1" presStyleCnt="3">
        <dgm:presLayoutVars>
          <dgm:chMax val="1"/>
          <dgm:chPref val="1"/>
        </dgm:presLayoutVars>
      </dgm:prSet>
      <dgm:spPr/>
    </dgm:pt>
    <dgm:pt modelId="{A690A13F-6CB0-403D-B593-FC6041ECBE47}" type="pres">
      <dgm:prSet presAssocID="{5596CCE1-5C6D-4B17-9BD4-55A60544BF95}" presName="sibTrans" presStyleLbl="sibTrans2D1" presStyleIdx="0" presStyleCnt="0"/>
      <dgm:spPr/>
    </dgm:pt>
    <dgm:pt modelId="{803DEFE0-816D-45BB-A07E-A7C6FB6A3708}" type="pres">
      <dgm:prSet presAssocID="{E3B391D4-7189-4013-B9FC-A38CA7D9E3C7}" presName="compNode" presStyleCnt="0"/>
      <dgm:spPr/>
    </dgm:pt>
    <dgm:pt modelId="{8FB7396F-3355-45BD-ACC8-7667DBB0BBEA}" type="pres">
      <dgm:prSet presAssocID="{E3B391D4-7189-4013-B9FC-A38CA7D9E3C7}" presName="iconBgRect" presStyleLbl="bgShp" presStyleIdx="2" presStyleCnt="3"/>
      <dgm:spPr/>
    </dgm:pt>
    <dgm:pt modelId="{E36A0694-C6C8-4D56-9721-EE08FADC5239}" type="pres">
      <dgm:prSet presAssocID="{E3B391D4-7189-4013-B9FC-A38CA7D9E3C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8BB14537-D25C-46F6-A355-9A373E993513}" type="pres">
      <dgm:prSet presAssocID="{E3B391D4-7189-4013-B9FC-A38CA7D9E3C7}" presName="spaceRect" presStyleCnt="0"/>
      <dgm:spPr/>
    </dgm:pt>
    <dgm:pt modelId="{F3FB5E51-228F-4BAE-A827-0AC5926B0536}" type="pres">
      <dgm:prSet presAssocID="{E3B391D4-7189-4013-B9FC-A38CA7D9E3C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8FD250E-950E-45E0-B7CD-92E5CAC9725B}" type="presOf" srcId="{22CC4609-1582-4423-81CE-3E158F6CB872}" destId="{B193E568-7ED4-41B3-9B87-9C0E678E453D}" srcOrd="0" destOrd="0" presId="urn:microsoft.com/office/officeart/2018/2/layout/IconCircleList"/>
    <dgm:cxn modelId="{D8CC4817-F82E-495E-80DB-86F5F26C6407}" srcId="{60BFCD82-7543-486F-8C71-7A45FF8FA2EF}" destId="{E3B391D4-7189-4013-B9FC-A38CA7D9E3C7}" srcOrd="2" destOrd="0" parTransId="{8C99C932-BEC1-476D-939C-3F11909B4428}" sibTransId="{2DCFDA92-6209-433A-BB4A-2674FA1EFEC0}"/>
    <dgm:cxn modelId="{35879835-621A-412D-998A-0DCDC6964952}" type="presOf" srcId="{4E76BD9B-E786-45FC-9DB0-27A81BA49CA5}" destId="{D0B55455-36C7-483B-8A28-844713CBA521}" srcOrd="0" destOrd="0" presId="urn:microsoft.com/office/officeart/2018/2/layout/IconCircleList"/>
    <dgm:cxn modelId="{2942BB37-7D7B-4B06-9302-08F0FB9EEEF9}" type="presOf" srcId="{60BFCD82-7543-486F-8C71-7A45FF8FA2EF}" destId="{C9857D0B-899C-4B3C-83C7-C1BFC23E3A82}" srcOrd="0" destOrd="0" presId="urn:microsoft.com/office/officeart/2018/2/layout/IconCircleList"/>
    <dgm:cxn modelId="{984E323D-4DD0-4F09-8E55-77EB3939F28D}" type="presOf" srcId="{040E7997-6A93-4119-BB10-2C98EAA62360}" destId="{6B805E02-FD1C-474E-85E0-B80ECB867663}" srcOrd="0" destOrd="0" presId="urn:microsoft.com/office/officeart/2018/2/layout/IconCircleList"/>
    <dgm:cxn modelId="{E4F08C4D-62DB-4C8A-9210-F72BCB889C8E}" srcId="{60BFCD82-7543-486F-8C71-7A45FF8FA2EF}" destId="{4E76BD9B-E786-45FC-9DB0-27A81BA49CA5}" srcOrd="0" destOrd="0" parTransId="{D29BD551-9DFD-43F0-AA80-BE180E875A98}" sibTransId="{22CC4609-1582-4423-81CE-3E158F6CB872}"/>
    <dgm:cxn modelId="{A272B34E-51A3-42EB-A024-8EB23C291059}" srcId="{60BFCD82-7543-486F-8C71-7A45FF8FA2EF}" destId="{040E7997-6A93-4119-BB10-2C98EAA62360}" srcOrd="1" destOrd="0" parTransId="{ECCC0C0A-2756-4EFA-8806-1FE35505EA75}" sibTransId="{5596CCE1-5C6D-4B17-9BD4-55A60544BF95}"/>
    <dgm:cxn modelId="{5EF70578-9E6C-4A52-BDC1-E037EBBC57D9}" type="presOf" srcId="{E3B391D4-7189-4013-B9FC-A38CA7D9E3C7}" destId="{F3FB5E51-228F-4BAE-A827-0AC5926B0536}" srcOrd="0" destOrd="0" presId="urn:microsoft.com/office/officeart/2018/2/layout/IconCircleList"/>
    <dgm:cxn modelId="{22F79299-2DAC-4B37-8334-05CC45C03B12}" type="presOf" srcId="{5596CCE1-5C6D-4B17-9BD4-55A60544BF95}" destId="{A690A13F-6CB0-403D-B593-FC6041ECBE47}" srcOrd="0" destOrd="0" presId="urn:microsoft.com/office/officeart/2018/2/layout/IconCircleList"/>
    <dgm:cxn modelId="{E5005298-D902-4020-9111-3B0977ECE9C4}" type="presParOf" srcId="{C9857D0B-899C-4B3C-83C7-C1BFC23E3A82}" destId="{986220C0-BEA0-4E5E-BAFC-2F9E6ACD738E}" srcOrd="0" destOrd="0" presId="urn:microsoft.com/office/officeart/2018/2/layout/IconCircleList"/>
    <dgm:cxn modelId="{25885B1E-C4F4-433B-AAE5-6110313D334F}" type="presParOf" srcId="{986220C0-BEA0-4E5E-BAFC-2F9E6ACD738E}" destId="{49C6A69F-6F87-4ACC-9CBF-09B7E6B77962}" srcOrd="0" destOrd="0" presId="urn:microsoft.com/office/officeart/2018/2/layout/IconCircleList"/>
    <dgm:cxn modelId="{81DD0FF4-8402-482F-B293-D550B8D7144A}" type="presParOf" srcId="{49C6A69F-6F87-4ACC-9CBF-09B7E6B77962}" destId="{A7D01DEA-F92E-4ADF-A550-C041F80203D1}" srcOrd="0" destOrd="0" presId="urn:microsoft.com/office/officeart/2018/2/layout/IconCircleList"/>
    <dgm:cxn modelId="{E4E6A238-B6BC-4E5E-995B-679F4C7EDD28}" type="presParOf" srcId="{49C6A69F-6F87-4ACC-9CBF-09B7E6B77962}" destId="{803CD860-264B-445B-851E-5B2AC184F5E8}" srcOrd="1" destOrd="0" presId="urn:microsoft.com/office/officeart/2018/2/layout/IconCircleList"/>
    <dgm:cxn modelId="{6A383ED4-B02E-4951-9408-23732D79BEC7}" type="presParOf" srcId="{49C6A69F-6F87-4ACC-9CBF-09B7E6B77962}" destId="{BF7B79CB-32F2-48FD-86B7-737398F8BE20}" srcOrd="2" destOrd="0" presId="urn:microsoft.com/office/officeart/2018/2/layout/IconCircleList"/>
    <dgm:cxn modelId="{BDA6A54A-32D7-4D55-AE67-30D0E1F19225}" type="presParOf" srcId="{49C6A69F-6F87-4ACC-9CBF-09B7E6B77962}" destId="{D0B55455-36C7-483B-8A28-844713CBA521}" srcOrd="3" destOrd="0" presId="urn:microsoft.com/office/officeart/2018/2/layout/IconCircleList"/>
    <dgm:cxn modelId="{9E813E1C-5639-41A9-9E97-9E02FEFCF83D}" type="presParOf" srcId="{986220C0-BEA0-4E5E-BAFC-2F9E6ACD738E}" destId="{B193E568-7ED4-41B3-9B87-9C0E678E453D}" srcOrd="1" destOrd="0" presId="urn:microsoft.com/office/officeart/2018/2/layout/IconCircleList"/>
    <dgm:cxn modelId="{3047C61C-217A-4AB9-900B-CFD122E6436B}" type="presParOf" srcId="{986220C0-BEA0-4E5E-BAFC-2F9E6ACD738E}" destId="{8FE65433-75E4-476E-A325-5CEF72E08A4D}" srcOrd="2" destOrd="0" presId="urn:microsoft.com/office/officeart/2018/2/layout/IconCircleList"/>
    <dgm:cxn modelId="{439ED683-4981-45CF-A7FE-60817674569B}" type="presParOf" srcId="{8FE65433-75E4-476E-A325-5CEF72E08A4D}" destId="{56AE9473-A9D6-4760-BC7B-190E7B6A9297}" srcOrd="0" destOrd="0" presId="urn:microsoft.com/office/officeart/2018/2/layout/IconCircleList"/>
    <dgm:cxn modelId="{81843421-4FDD-4B6F-BCBC-E1033A4FDCDE}" type="presParOf" srcId="{8FE65433-75E4-476E-A325-5CEF72E08A4D}" destId="{72E0CD07-22F6-4BD5-913C-BB175241CAAB}" srcOrd="1" destOrd="0" presId="urn:microsoft.com/office/officeart/2018/2/layout/IconCircleList"/>
    <dgm:cxn modelId="{35943D8B-F5A8-4AB6-88FC-5CA9586BB388}" type="presParOf" srcId="{8FE65433-75E4-476E-A325-5CEF72E08A4D}" destId="{BBA7F0E9-A712-4568-B8CA-9C13BB0D9016}" srcOrd="2" destOrd="0" presId="urn:microsoft.com/office/officeart/2018/2/layout/IconCircleList"/>
    <dgm:cxn modelId="{A9DB6E88-BD4C-4750-A645-E7D9949E67F4}" type="presParOf" srcId="{8FE65433-75E4-476E-A325-5CEF72E08A4D}" destId="{6B805E02-FD1C-474E-85E0-B80ECB867663}" srcOrd="3" destOrd="0" presId="urn:microsoft.com/office/officeart/2018/2/layout/IconCircleList"/>
    <dgm:cxn modelId="{049B4749-6A8C-4C60-BF4D-20D5EF77293D}" type="presParOf" srcId="{986220C0-BEA0-4E5E-BAFC-2F9E6ACD738E}" destId="{A690A13F-6CB0-403D-B593-FC6041ECBE47}" srcOrd="3" destOrd="0" presId="urn:microsoft.com/office/officeart/2018/2/layout/IconCircleList"/>
    <dgm:cxn modelId="{6EB63CF3-FFC1-42F3-AF4E-0690ACBCFEA1}" type="presParOf" srcId="{986220C0-BEA0-4E5E-BAFC-2F9E6ACD738E}" destId="{803DEFE0-816D-45BB-A07E-A7C6FB6A3708}" srcOrd="4" destOrd="0" presId="urn:microsoft.com/office/officeart/2018/2/layout/IconCircleList"/>
    <dgm:cxn modelId="{CC127B93-3BD7-4733-8906-8A84A040BAED}" type="presParOf" srcId="{803DEFE0-816D-45BB-A07E-A7C6FB6A3708}" destId="{8FB7396F-3355-45BD-ACC8-7667DBB0BBEA}" srcOrd="0" destOrd="0" presId="urn:microsoft.com/office/officeart/2018/2/layout/IconCircleList"/>
    <dgm:cxn modelId="{67BA89D2-B4D8-4E33-8844-71B263788EFB}" type="presParOf" srcId="{803DEFE0-816D-45BB-A07E-A7C6FB6A3708}" destId="{E36A0694-C6C8-4D56-9721-EE08FADC5239}" srcOrd="1" destOrd="0" presId="urn:microsoft.com/office/officeart/2018/2/layout/IconCircleList"/>
    <dgm:cxn modelId="{79B66E12-C0D5-46D9-BEA1-A93A937F37A7}" type="presParOf" srcId="{803DEFE0-816D-45BB-A07E-A7C6FB6A3708}" destId="{8BB14537-D25C-46F6-A355-9A373E993513}" srcOrd="2" destOrd="0" presId="urn:microsoft.com/office/officeart/2018/2/layout/IconCircleList"/>
    <dgm:cxn modelId="{A943A5FC-F0D4-4F44-814F-890F56A1568C}" type="presParOf" srcId="{803DEFE0-816D-45BB-A07E-A7C6FB6A3708}" destId="{F3FB5E51-228F-4BAE-A827-0AC5926B053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2A0065-FB44-47C1-BA0C-647C404B9C5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71378E-9F03-4531-B81E-B8240B597AAA}">
      <dgm:prSet/>
      <dgm:spPr/>
      <dgm:t>
        <a:bodyPr/>
        <a:lstStyle/>
        <a:p>
          <a:r>
            <a:rPr lang="tr-TR" dirty="0"/>
            <a:t>If you want to take your GitHub Actions game to the next level, give composite runs a try. </a:t>
          </a:r>
          <a:endParaRPr lang="en-US" dirty="0"/>
        </a:p>
      </dgm:t>
    </dgm:pt>
    <dgm:pt modelId="{3D81A6E6-6893-44E4-A668-E166D7B73A51}" type="parTrans" cxnId="{CEF96DD3-3F17-4B5E-8AC4-2637990C1142}">
      <dgm:prSet/>
      <dgm:spPr/>
      <dgm:t>
        <a:bodyPr/>
        <a:lstStyle/>
        <a:p>
          <a:endParaRPr lang="en-US"/>
        </a:p>
      </dgm:t>
    </dgm:pt>
    <dgm:pt modelId="{D108D5ED-6473-473D-A0F9-5E25ED638323}" type="sibTrans" cxnId="{CEF96DD3-3F17-4B5E-8AC4-2637990C1142}">
      <dgm:prSet/>
      <dgm:spPr/>
      <dgm:t>
        <a:bodyPr/>
        <a:lstStyle/>
        <a:p>
          <a:endParaRPr lang="en-US"/>
        </a:p>
      </dgm:t>
    </dgm:pt>
    <dgm:pt modelId="{B692DB64-84A3-4ECA-BED9-051B818D66FF}" type="pres">
      <dgm:prSet presAssocID="{772A0065-FB44-47C1-BA0C-647C404B9C5E}" presName="linear" presStyleCnt="0">
        <dgm:presLayoutVars>
          <dgm:animLvl val="lvl"/>
          <dgm:resizeHandles val="exact"/>
        </dgm:presLayoutVars>
      </dgm:prSet>
      <dgm:spPr/>
    </dgm:pt>
    <dgm:pt modelId="{1B006EDB-244D-4508-9425-B702BAD1E2DA}" type="pres">
      <dgm:prSet presAssocID="{1171378E-9F03-4531-B81E-B8240B597AA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6BF479-F9D7-47A2-B873-B7BE689CF4E7}" type="presOf" srcId="{1171378E-9F03-4531-B81E-B8240B597AAA}" destId="{1B006EDB-244D-4508-9425-B702BAD1E2DA}" srcOrd="0" destOrd="0" presId="urn:microsoft.com/office/officeart/2005/8/layout/vList2"/>
    <dgm:cxn modelId="{CEF96DD3-3F17-4B5E-8AC4-2637990C1142}" srcId="{772A0065-FB44-47C1-BA0C-647C404B9C5E}" destId="{1171378E-9F03-4531-B81E-B8240B597AAA}" srcOrd="0" destOrd="0" parTransId="{3D81A6E6-6893-44E4-A668-E166D7B73A51}" sibTransId="{D108D5ED-6473-473D-A0F9-5E25ED638323}"/>
    <dgm:cxn modelId="{AE2E77FD-1C5E-4175-A92E-AA6746A25E6B}" type="presOf" srcId="{772A0065-FB44-47C1-BA0C-647C404B9C5E}" destId="{B692DB64-84A3-4ECA-BED9-051B818D66FF}" srcOrd="0" destOrd="0" presId="urn:microsoft.com/office/officeart/2005/8/layout/vList2"/>
    <dgm:cxn modelId="{BBF0139E-3C71-44F3-AE3F-C1A016142E88}" type="presParOf" srcId="{B692DB64-84A3-4ECA-BED9-051B818D66FF}" destId="{1B006EDB-244D-4508-9425-B702BAD1E2D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5CB45A-4A3E-425D-9C48-A0A3956A18E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2BFF24-5585-420E-B433-E68AA72EBB55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strong central leadership and organization</a:t>
          </a:r>
          <a:endParaRPr lang="en-US"/>
        </a:p>
      </dgm:t>
    </dgm:pt>
    <dgm:pt modelId="{FD2AE986-8E22-41D4-8079-87AA5B09C683}" type="parTrans" cxnId="{0CDEF89C-E54C-42AE-A6E5-DF2EC6344468}">
      <dgm:prSet/>
      <dgm:spPr/>
      <dgm:t>
        <a:bodyPr/>
        <a:lstStyle/>
        <a:p>
          <a:endParaRPr lang="en-US"/>
        </a:p>
      </dgm:t>
    </dgm:pt>
    <dgm:pt modelId="{C3EE271E-7C21-4C78-B3CB-C3CF3AD9C2E8}" type="sibTrans" cxnId="{0CDEF89C-E54C-42AE-A6E5-DF2EC63444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94FF29-5E2A-43DD-8D2C-779B02FC6D4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Conquer and manage multiple workflows with ease</a:t>
          </a:r>
          <a:endParaRPr lang="en-US"/>
        </a:p>
      </dgm:t>
    </dgm:pt>
    <dgm:pt modelId="{A7993600-3858-4A22-BAB5-15228574EC35}" type="parTrans" cxnId="{FAA9F8DF-7B08-4E3B-BE31-61B340E7B1FB}">
      <dgm:prSet/>
      <dgm:spPr/>
      <dgm:t>
        <a:bodyPr/>
        <a:lstStyle/>
        <a:p>
          <a:endParaRPr lang="en-US"/>
        </a:p>
      </dgm:t>
    </dgm:pt>
    <dgm:pt modelId="{90DC4D66-ACD1-428F-AFCC-FEEE0F9DBB2A}" type="sibTrans" cxnId="{FAA9F8DF-7B08-4E3B-BE31-61B340E7B1F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C2816F5-7F10-4A69-AD36-738C9BBE32BA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Save you time and resources</a:t>
          </a:r>
          <a:endParaRPr lang="en-US" dirty="0"/>
        </a:p>
      </dgm:t>
    </dgm:pt>
    <dgm:pt modelId="{BCF35067-EDB7-488E-A0BB-77C652FB9A84}" type="parTrans" cxnId="{D0AE36BB-0733-4687-843D-8D44760B6DE6}">
      <dgm:prSet/>
      <dgm:spPr/>
      <dgm:t>
        <a:bodyPr/>
        <a:lstStyle/>
        <a:p>
          <a:endParaRPr lang="en-US"/>
        </a:p>
      </dgm:t>
    </dgm:pt>
    <dgm:pt modelId="{B3929F55-C726-4F7E-8BCB-3E9D2D898FE1}" type="sibTrans" cxnId="{D0AE36BB-0733-4687-843D-8D44760B6D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F62E389-0D7E-4793-8538-0357DB32628C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Allow for smooth and efficient management</a:t>
          </a:r>
          <a:endParaRPr lang="en-US"/>
        </a:p>
      </dgm:t>
    </dgm:pt>
    <dgm:pt modelId="{98D342AA-2EE9-4250-9B5B-EC0A79E2875F}" type="parTrans" cxnId="{04CCF08D-021B-4E9C-8AC6-5273186B422E}">
      <dgm:prSet/>
      <dgm:spPr/>
      <dgm:t>
        <a:bodyPr/>
        <a:lstStyle/>
        <a:p>
          <a:endParaRPr lang="en-US"/>
        </a:p>
      </dgm:t>
    </dgm:pt>
    <dgm:pt modelId="{9FEDAC2C-9DBA-4F2F-9004-3768876D7D91}" type="sibTrans" cxnId="{04CCF08D-021B-4E9C-8AC6-5273186B422E}">
      <dgm:prSet/>
      <dgm:spPr/>
      <dgm:t>
        <a:bodyPr/>
        <a:lstStyle/>
        <a:p>
          <a:endParaRPr lang="en-US"/>
        </a:p>
      </dgm:t>
    </dgm:pt>
    <dgm:pt modelId="{413A6120-51FF-4060-94C7-886B3C4E5E00}" type="pres">
      <dgm:prSet presAssocID="{CD5CB45A-4A3E-425D-9C48-A0A3956A18E3}" presName="root" presStyleCnt="0">
        <dgm:presLayoutVars>
          <dgm:dir/>
          <dgm:resizeHandles val="exact"/>
        </dgm:presLayoutVars>
      </dgm:prSet>
      <dgm:spPr/>
    </dgm:pt>
    <dgm:pt modelId="{C2F0C784-93E4-4919-921B-6743EAB50669}" type="pres">
      <dgm:prSet presAssocID="{CD5CB45A-4A3E-425D-9C48-A0A3956A18E3}" presName="container" presStyleCnt="0">
        <dgm:presLayoutVars>
          <dgm:dir/>
          <dgm:resizeHandles val="exact"/>
        </dgm:presLayoutVars>
      </dgm:prSet>
      <dgm:spPr/>
    </dgm:pt>
    <dgm:pt modelId="{1228C288-5B0D-423A-82F1-7E0C0497E372}" type="pres">
      <dgm:prSet presAssocID="{FA2BFF24-5585-420E-B433-E68AA72EBB55}" presName="compNode" presStyleCnt="0"/>
      <dgm:spPr/>
    </dgm:pt>
    <dgm:pt modelId="{370E54AD-505C-495D-B12C-949DCAC71131}" type="pres">
      <dgm:prSet presAssocID="{FA2BFF24-5585-420E-B433-E68AA72EBB55}" presName="iconBgRect" presStyleLbl="bgShp" presStyleIdx="0" presStyleCnt="4"/>
      <dgm:spPr/>
    </dgm:pt>
    <dgm:pt modelId="{4B8E2858-D61B-4D0E-968B-04B3ACDAB97D}" type="pres">
      <dgm:prSet presAssocID="{FA2BFF24-5585-420E-B433-E68AA72EBB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44EEE75-F543-4EB4-BDB9-E0F0A2EEE6DC}" type="pres">
      <dgm:prSet presAssocID="{FA2BFF24-5585-420E-B433-E68AA72EBB55}" presName="spaceRect" presStyleCnt="0"/>
      <dgm:spPr/>
    </dgm:pt>
    <dgm:pt modelId="{6119A3B7-D7F9-48EE-8345-EF0C9F48E6F4}" type="pres">
      <dgm:prSet presAssocID="{FA2BFF24-5585-420E-B433-E68AA72EBB55}" presName="textRect" presStyleLbl="revTx" presStyleIdx="0" presStyleCnt="4">
        <dgm:presLayoutVars>
          <dgm:chMax val="1"/>
          <dgm:chPref val="1"/>
        </dgm:presLayoutVars>
      </dgm:prSet>
      <dgm:spPr/>
    </dgm:pt>
    <dgm:pt modelId="{929F7CE2-9893-49D7-8E1A-86501B2A80F3}" type="pres">
      <dgm:prSet presAssocID="{C3EE271E-7C21-4C78-B3CB-C3CF3AD9C2E8}" presName="sibTrans" presStyleLbl="sibTrans2D1" presStyleIdx="0" presStyleCnt="0"/>
      <dgm:spPr/>
    </dgm:pt>
    <dgm:pt modelId="{AB8693AB-A5ED-40CE-A7F2-5587692C77A6}" type="pres">
      <dgm:prSet presAssocID="{8494FF29-5E2A-43DD-8D2C-779B02FC6D4C}" presName="compNode" presStyleCnt="0"/>
      <dgm:spPr/>
    </dgm:pt>
    <dgm:pt modelId="{1233BCB3-6912-45ED-AEC9-0F82CC704DF3}" type="pres">
      <dgm:prSet presAssocID="{8494FF29-5E2A-43DD-8D2C-779B02FC6D4C}" presName="iconBgRect" presStyleLbl="bgShp" presStyleIdx="1" presStyleCnt="4"/>
      <dgm:spPr/>
    </dgm:pt>
    <dgm:pt modelId="{2E505314-28CA-4E65-AEF9-107D00B73E9A}" type="pres">
      <dgm:prSet presAssocID="{8494FF29-5E2A-43DD-8D2C-779B02FC6D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503068C-E076-46DF-BA59-DDA841B1BC16}" type="pres">
      <dgm:prSet presAssocID="{8494FF29-5E2A-43DD-8D2C-779B02FC6D4C}" presName="spaceRect" presStyleCnt="0"/>
      <dgm:spPr/>
    </dgm:pt>
    <dgm:pt modelId="{BD559F0A-9E55-463A-9341-A3AB5826411C}" type="pres">
      <dgm:prSet presAssocID="{8494FF29-5E2A-43DD-8D2C-779B02FC6D4C}" presName="textRect" presStyleLbl="revTx" presStyleIdx="1" presStyleCnt="4">
        <dgm:presLayoutVars>
          <dgm:chMax val="1"/>
          <dgm:chPref val="1"/>
        </dgm:presLayoutVars>
      </dgm:prSet>
      <dgm:spPr/>
    </dgm:pt>
    <dgm:pt modelId="{D6B08636-9D8E-46FF-9DAC-B9BBAF941E59}" type="pres">
      <dgm:prSet presAssocID="{90DC4D66-ACD1-428F-AFCC-FEEE0F9DBB2A}" presName="sibTrans" presStyleLbl="sibTrans2D1" presStyleIdx="0" presStyleCnt="0"/>
      <dgm:spPr/>
    </dgm:pt>
    <dgm:pt modelId="{1441AE31-23EA-444B-AB99-EF04F8BF04C0}" type="pres">
      <dgm:prSet presAssocID="{DC2816F5-7F10-4A69-AD36-738C9BBE32BA}" presName="compNode" presStyleCnt="0"/>
      <dgm:spPr/>
    </dgm:pt>
    <dgm:pt modelId="{295ED5EE-E062-443F-9A92-7122A0C98823}" type="pres">
      <dgm:prSet presAssocID="{DC2816F5-7F10-4A69-AD36-738C9BBE32BA}" presName="iconBgRect" presStyleLbl="bgShp" presStyleIdx="2" presStyleCnt="4"/>
      <dgm:spPr/>
    </dgm:pt>
    <dgm:pt modelId="{F9F526D0-5B04-411F-A8AC-BD82F851E653}" type="pres">
      <dgm:prSet presAssocID="{DC2816F5-7F10-4A69-AD36-738C9BBE32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1DFDE13C-0CE7-4824-BEC7-641092B6346D}" type="pres">
      <dgm:prSet presAssocID="{DC2816F5-7F10-4A69-AD36-738C9BBE32BA}" presName="spaceRect" presStyleCnt="0"/>
      <dgm:spPr/>
    </dgm:pt>
    <dgm:pt modelId="{3AEBFA08-308B-4741-A7DA-A35A291F9F22}" type="pres">
      <dgm:prSet presAssocID="{DC2816F5-7F10-4A69-AD36-738C9BBE32BA}" presName="textRect" presStyleLbl="revTx" presStyleIdx="2" presStyleCnt="4">
        <dgm:presLayoutVars>
          <dgm:chMax val="1"/>
          <dgm:chPref val="1"/>
        </dgm:presLayoutVars>
      </dgm:prSet>
      <dgm:spPr/>
    </dgm:pt>
    <dgm:pt modelId="{DFB825BA-9CC6-432D-8662-E37EE364FFFD}" type="pres">
      <dgm:prSet presAssocID="{B3929F55-C726-4F7E-8BCB-3E9D2D898FE1}" presName="sibTrans" presStyleLbl="sibTrans2D1" presStyleIdx="0" presStyleCnt="0"/>
      <dgm:spPr/>
    </dgm:pt>
    <dgm:pt modelId="{37455C74-544E-4CC5-BA69-B65F1F3A18D5}" type="pres">
      <dgm:prSet presAssocID="{9F62E389-0D7E-4793-8538-0357DB32628C}" presName="compNode" presStyleCnt="0"/>
      <dgm:spPr/>
    </dgm:pt>
    <dgm:pt modelId="{C490E700-4668-4954-86A7-E4CF09CCE452}" type="pres">
      <dgm:prSet presAssocID="{9F62E389-0D7E-4793-8538-0357DB32628C}" presName="iconBgRect" presStyleLbl="bgShp" presStyleIdx="3" presStyleCnt="4"/>
      <dgm:spPr/>
    </dgm:pt>
    <dgm:pt modelId="{ED663616-03EB-425D-B84B-5F8764DA9B95}" type="pres">
      <dgm:prSet presAssocID="{9F62E389-0D7E-4793-8538-0357DB32628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80CAF5A-7AC0-44FF-8389-88A5FC3A2D8E}" type="pres">
      <dgm:prSet presAssocID="{9F62E389-0D7E-4793-8538-0357DB32628C}" presName="spaceRect" presStyleCnt="0"/>
      <dgm:spPr/>
    </dgm:pt>
    <dgm:pt modelId="{C0172DC9-6B03-4900-8C86-2402F93487E4}" type="pres">
      <dgm:prSet presAssocID="{9F62E389-0D7E-4793-8538-0357DB32628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086112-723C-4FC6-B116-AD71A1F4DD8F}" type="presOf" srcId="{C3EE271E-7C21-4C78-B3CB-C3CF3AD9C2E8}" destId="{929F7CE2-9893-49D7-8E1A-86501B2A80F3}" srcOrd="0" destOrd="0" presId="urn:microsoft.com/office/officeart/2018/2/layout/IconCircleList"/>
    <dgm:cxn modelId="{CC8D5530-DAF7-4858-9779-F765A85A8A05}" type="presOf" srcId="{8494FF29-5E2A-43DD-8D2C-779B02FC6D4C}" destId="{BD559F0A-9E55-463A-9341-A3AB5826411C}" srcOrd="0" destOrd="0" presId="urn:microsoft.com/office/officeart/2018/2/layout/IconCircleList"/>
    <dgm:cxn modelId="{C0A9A385-1A98-45A4-A7EB-13213DB83652}" type="presOf" srcId="{90DC4D66-ACD1-428F-AFCC-FEEE0F9DBB2A}" destId="{D6B08636-9D8E-46FF-9DAC-B9BBAF941E59}" srcOrd="0" destOrd="0" presId="urn:microsoft.com/office/officeart/2018/2/layout/IconCircleList"/>
    <dgm:cxn modelId="{04CCF08D-021B-4E9C-8AC6-5273186B422E}" srcId="{CD5CB45A-4A3E-425D-9C48-A0A3956A18E3}" destId="{9F62E389-0D7E-4793-8538-0357DB32628C}" srcOrd="3" destOrd="0" parTransId="{98D342AA-2EE9-4250-9B5B-EC0A79E2875F}" sibTransId="{9FEDAC2C-9DBA-4F2F-9004-3768876D7D91}"/>
    <dgm:cxn modelId="{0AFF0795-3EF1-4F87-BA00-DAA5FF2120A9}" type="presOf" srcId="{CD5CB45A-4A3E-425D-9C48-A0A3956A18E3}" destId="{413A6120-51FF-4060-94C7-886B3C4E5E00}" srcOrd="0" destOrd="0" presId="urn:microsoft.com/office/officeart/2018/2/layout/IconCircleList"/>
    <dgm:cxn modelId="{B76B1C99-54A9-4201-B468-36594F15EEA8}" type="presOf" srcId="{DC2816F5-7F10-4A69-AD36-738C9BBE32BA}" destId="{3AEBFA08-308B-4741-A7DA-A35A291F9F22}" srcOrd="0" destOrd="0" presId="urn:microsoft.com/office/officeart/2018/2/layout/IconCircleList"/>
    <dgm:cxn modelId="{0CDEF89C-E54C-42AE-A6E5-DF2EC6344468}" srcId="{CD5CB45A-4A3E-425D-9C48-A0A3956A18E3}" destId="{FA2BFF24-5585-420E-B433-E68AA72EBB55}" srcOrd="0" destOrd="0" parTransId="{FD2AE986-8E22-41D4-8079-87AA5B09C683}" sibTransId="{C3EE271E-7C21-4C78-B3CB-C3CF3AD9C2E8}"/>
    <dgm:cxn modelId="{F6F262A4-A9BE-454E-9BFE-EBA3C8CFB0A9}" type="presOf" srcId="{B3929F55-C726-4F7E-8BCB-3E9D2D898FE1}" destId="{DFB825BA-9CC6-432D-8662-E37EE364FFFD}" srcOrd="0" destOrd="0" presId="urn:microsoft.com/office/officeart/2018/2/layout/IconCircleList"/>
    <dgm:cxn modelId="{0706ABA9-AD2B-4949-9170-3621DE13B4AE}" type="presOf" srcId="{FA2BFF24-5585-420E-B433-E68AA72EBB55}" destId="{6119A3B7-D7F9-48EE-8345-EF0C9F48E6F4}" srcOrd="0" destOrd="0" presId="urn:microsoft.com/office/officeart/2018/2/layout/IconCircleList"/>
    <dgm:cxn modelId="{D0AE36BB-0733-4687-843D-8D44760B6DE6}" srcId="{CD5CB45A-4A3E-425D-9C48-A0A3956A18E3}" destId="{DC2816F5-7F10-4A69-AD36-738C9BBE32BA}" srcOrd="2" destOrd="0" parTransId="{BCF35067-EDB7-488E-A0BB-77C652FB9A84}" sibTransId="{B3929F55-C726-4F7E-8BCB-3E9D2D898FE1}"/>
    <dgm:cxn modelId="{FAA9F8DF-7B08-4E3B-BE31-61B340E7B1FB}" srcId="{CD5CB45A-4A3E-425D-9C48-A0A3956A18E3}" destId="{8494FF29-5E2A-43DD-8D2C-779B02FC6D4C}" srcOrd="1" destOrd="0" parTransId="{A7993600-3858-4A22-BAB5-15228574EC35}" sibTransId="{90DC4D66-ACD1-428F-AFCC-FEEE0F9DBB2A}"/>
    <dgm:cxn modelId="{2FF019FE-AE5F-44F8-9A76-F7AE275C0DAF}" type="presOf" srcId="{9F62E389-0D7E-4793-8538-0357DB32628C}" destId="{C0172DC9-6B03-4900-8C86-2402F93487E4}" srcOrd="0" destOrd="0" presId="urn:microsoft.com/office/officeart/2018/2/layout/IconCircleList"/>
    <dgm:cxn modelId="{349AAB56-9B47-4E25-915A-AD85EE96A0CB}" type="presParOf" srcId="{413A6120-51FF-4060-94C7-886B3C4E5E00}" destId="{C2F0C784-93E4-4919-921B-6743EAB50669}" srcOrd="0" destOrd="0" presId="urn:microsoft.com/office/officeart/2018/2/layout/IconCircleList"/>
    <dgm:cxn modelId="{91317811-980F-47C0-B334-CD1767BF2FD1}" type="presParOf" srcId="{C2F0C784-93E4-4919-921B-6743EAB50669}" destId="{1228C288-5B0D-423A-82F1-7E0C0497E372}" srcOrd="0" destOrd="0" presId="urn:microsoft.com/office/officeart/2018/2/layout/IconCircleList"/>
    <dgm:cxn modelId="{E694F61B-2AF6-4EAF-ACEA-23C4569D21F0}" type="presParOf" srcId="{1228C288-5B0D-423A-82F1-7E0C0497E372}" destId="{370E54AD-505C-495D-B12C-949DCAC71131}" srcOrd="0" destOrd="0" presId="urn:microsoft.com/office/officeart/2018/2/layout/IconCircleList"/>
    <dgm:cxn modelId="{0272FD21-CDE7-4AE7-9169-F9B2945328EC}" type="presParOf" srcId="{1228C288-5B0D-423A-82F1-7E0C0497E372}" destId="{4B8E2858-D61B-4D0E-968B-04B3ACDAB97D}" srcOrd="1" destOrd="0" presId="urn:microsoft.com/office/officeart/2018/2/layout/IconCircleList"/>
    <dgm:cxn modelId="{BB7D63E3-9C45-4066-A1D5-E5B0C9947479}" type="presParOf" srcId="{1228C288-5B0D-423A-82F1-7E0C0497E372}" destId="{C44EEE75-F543-4EB4-BDB9-E0F0A2EEE6DC}" srcOrd="2" destOrd="0" presId="urn:microsoft.com/office/officeart/2018/2/layout/IconCircleList"/>
    <dgm:cxn modelId="{12F91D5C-3F61-4811-826D-2B317B65592B}" type="presParOf" srcId="{1228C288-5B0D-423A-82F1-7E0C0497E372}" destId="{6119A3B7-D7F9-48EE-8345-EF0C9F48E6F4}" srcOrd="3" destOrd="0" presId="urn:microsoft.com/office/officeart/2018/2/layout/IconCircleList"/>
    <dgm:cxn modelId="{FF09C786-2B70-4A18-8FB8-34C3449DA204}" type="presParOf" srcId="{C2F0C784-93E4-4919-921B-6743EAB50669}" destId="{929F7CE2-9893-49D7-8E1A-86501B2A80F3}" srcOrd="1" destOrd="0" presId="urn:microsoft.com/office/officeart/2018/2/layout/IconCircleList"/>
    <dgm:cxn modelId="{3CB811D1-7E70-4108-BA7A-8640F0A62D03}" type="presParOf" srcId="{C2F0C784-93E4-4919-921B-6743EAB50669}" destId="{AB8693AB-A5ED-40CE-A7F2-5587692C77A6}" srcOrd="2" destOrd="0" presId="urn:microsoft.com/office/officeart/2018/2/layout/IconCircleList"/>
    <dgm:cxn modelId="{44668728-6902-452E-986B-A40CDB42A721}" type="presParOf" srcId="{AB8693AB-A5ED-40CE-A7F2-5587692C77A6}" destId="{1233BCB3-6912-45ED-AEC9-0F82CC704DF3}" srcOrd="0" destOrd="0" presId="urn:microsoft.com/office/officeart/2018/2/layout/IconCircleList"/>
    <dgm:cxn modelId="{999C1728-BDE7-455D-8A42-5DD1A9091B83}" type="presParOf" srcId="{AB8693AB-A5ED-40CE-A7F2-5587692C77A6}" destId="{2E505314-28CA-4E65-AEF9-107D00B73E9A}" srcOrd="1" destOrd="0" presId="urn:microsoft.com/office/officeart/2018/2/layout/IconCircleList"/>
    <dgm:cxn modelId="{59847D48-1A49-4AE4-BCE7-A2248B3254E7}" type="presParOf" srcId="{AB8693AB-A5ED-40CE-A7F2-5587692C77A6}" destId="{E503068C-E076-46DF-BA59-DDA841B1BC16}" srcOrd="2" destOrd="0" presId="urn:microsoft.com/office/officeart/2018/2/layout/IconCircleList"/>
    <dgm:cxn modelId="{90EC201F-EA0C-4D95-ADE6-5572CF117164}" type="presParOf" srcId="{AB8693AB-A5ED-40CE-A7F2-5587692C77A6}" destId="{BD559F0A-9E55-463A-9341-A3AB5826411C}" srcOrd="3" destOrd="0" presId="urn:microsoft.com/office/officeart/2018/2/layout/IconCircleList"/>
    <dgm:cxn modelId="{63A5F950-E3B2-42DF-ACF2-7D72394FBBEF}" type="presParOf" srcId="{C2F0C784-93E4-4919-921B-6743EAB50669}" destId="{D6B08636-9D8E-46FF-9DAC-B9BBAF941E59}" srcOrd="3" destOrd="0" presId="urn:microsoft.com/office/officeart/2018/2/layout/IconCircleList"/>
    <dgm:cxn modelId="{C97DE8A2-07AF-47C6-8D50-7CB6453F1820}" type="presParOf" srcId="{C2F0C784-93E4-4919-921B-6743EAB50669}" destId="{1441AE31-23EA-444B-AB99-EF04F8BF04C0}" srcOrd="4" destOrd="0" presId="urn:microsoft.com/office/officeart/2018/2/layout/IconCircleList"/>
    <dgm:cxn modelId="{951138B3-3B5F-47DD-B9F8-583D77B78625}" type="presParOf" srcId="{1441AE31-23EA-444B-AB99-EF04F8BF04C0}" destId="{295ED5EE-E062-443F-9A92-7122A0C98823}" srcOrd="0" destOrd="0" presId="urn:microsoft.com/office/officeart/2018/2/layout/IconCircleList"/>
    <dgm:cxn modelId="{6E93881D-8243-4700-9BE1-E585CD2D834E}" type="presParOf" srcId="{1441AE31-23EA-444B-AB99-EF04F8BF04C0}" destId="{F9F526D0-5B04-411F-A8AC-BD82F851E653}" srcOrd="1" destOrd="0" presId="urn:microsoft.com/office/officeart/2018/2/layout/IconCircleList"/>
    <dgm:cxn modelId="{6101CA3F-898B-4A29-AA70-73A921320F77}" type="presParOf" srcId="{1441AE31-23EA-444B-AB99-EF04F8BF04C0}" destId="{1DFDE13C-0CE7-4824-BEC7-641092B6346D}" srcOrd="2" destOrd="0" presId="urn:microsoft.com/office/officeart/2018/2/layout/IconCircleList"/>
    <dgm:cxn modelId="{17B39171-ECEA-4C40-B8B8-0B9CF719E94D}" type="presParOf" srcId="{1441AE31-23EA-444B-AB99-EF04F8BF04C0}" destId="{3AEBFA08-308B-4741-A7DA-A35A291F9F22}" srcOrd="3" destOrd="0" presId="urn:microsoft.com/office/officeart/2018/2/layout/IconCircleList"/>
    <dgm:cxn modelId="{D1E2A7C6-6BFF-405E-B33F-33556449D6F4}" type="presParOf" srcId="{C2F0C784-93E4-4919-921B-6743EAB50669}" destId="{DFB825BA-9CC6-432D-8662-E37EE364FFFD}" srcOrd="5" destOrd="0" presId="urn:microsoft.com/office/officeart/2018/2/layout/IconCircleList"/>
    <dgm:cxn modelId="{F5B9A50A-BAE5-4F76-859D-45597558632E}" type="presParOf" srcId="{C2F0C784-93E4-4919-921B-6743EAB50669}" destId="{37455C74-544E-4CC5-BA69-B65F1F3A18D5}" srcOrd="6" destOrd="0" presId="urn:microsoft.com/office/officeart/2018/2/layout/IconCircleList"/>
    <dgm:cxn modelId="{43CBFC6E-69EF-4A23-A2BE-29E934D20FAF}" type="presParOf" srcId="{37455C74-544E-4CC5-BA69-B65F1F3A18D5}" destId="{C490E700-4668-4954-86A7-E4CF09CCE452}" srcOrd="0" destOrd="0" presId="urn:microsoft.com/office/officeart/2018/2/layout/IconCircleList"/>
    <dgm:cxn modelId="{41FFAC2F-8EBB-406D-8517-96C566DDA79E}" type="presParOf" srcId="{37455C74-544E-4CC5-BA69-B65F1F3A18D5}" destId="{ED663616-03EB-425D-B84B-5F8764DA9B95}" srcOrd="1" destOrd="0" presId="urn:microsoft.com/office/officeart/2018/2/layout/IconCircleList"/>
    <dgm:cxn modelId="{08D18BE0-2EF8-4040-B76A-B4A4D1405800}" type="presParOf" srcId="{37455C74-544E-4CC5-BA69-B65F1F3A18D5}" destId="{880CAF5A-7AC0-44FF-8389-88A5FC3A2D8E}" srcOrd="2" destOrd="0" presId="urn:microsoft.com/office/officeart/2018/2/layout/IconCircleList"/>
    <dgm:cxn modelId="{76E15FE6-CA2B-445B-8753-6207ED4F349A}" type="presParOf" srcId="{37455C74-544E-4CC5-BA69-B65F1F3A18D5}" destId="{C0172DC9-6B03-4900-8C86-2402F93487E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913950-7FB2-4662-A5E2-0780F8CE3839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527660-F1BC-42F1-809B-00BDF6F7B9FE}">
      <dgm:prSet/>
      <dgm:spPr/>
      <dgm:t>
        <a:bodyPr/>
        <a:lstStyle/>
        <a:p>
          <a:r>
            <a:rPr lang="tr-TR" dirty="0"/>
            <a:t>It's like having a powerful empire at your fingertips</a:t>
          </a:r>
          <a:endParaRPr lang="en-US" dirty="0"/>
        </a:p>
      </dgm:t>
    </dgm:pt>
    <dgm:pt modelId="{B905272B-A5C6-4F74-AC52-AAE8ABBC03DE}" type="parTrans" cxnId="{71FD41F4-C251-47FD-B94C-E1AD59469338}">
      <dgm:prSet/>
      <dgm:spPr/>
      <dgm:t>
        <a:bodyPr/>
        <a:lstStyle/>
        <a:p>
          <a:endParaRPr lang="en-US"/>
        </a:p>
      </dgm:t>
    </dgm:pt>
    <dgm:pt modelId="{97EFE001-DB93-4322-BDC9-97BDE681A916}" type="sibTrans" cxnId="{71FD41F4-C251-47FD-B94C-E1AD59469338}">
      <dgm:prSet/>
      <dgm:spPr/>
      <dgm:t>
        <a:bodyPr/>
        <a:lstStyle/>
        <a:p>
          <a:endParaRPr lang="en-US"/>
        </a:p>
      </dgm:t>
    </dgm:pt>
    <dgm:pt modelId="{58E40A2E-E1FB-48E2-B61B-E350A034EA85}" type="pres">
      <dgm:prSet presAssocID="{10913950-7FB2-4662-A5E2-0780F8CE3839}" presName="linear" presStyleCnt="0">
        <dgm:presLayoutVars>
          <dgm:animLvl val="lvl"/>
          <dgm:resizeHandles val="exact"/>
        </dgm:presLayoutVars>
      </dgm:prSet>
      <dgm:spPr/>
    </dgm:pt>
    <dgm:pt modelId="{87B357C7-34C2-4C55-BA4B-50C299696E56}" type="pres">
      <dgm:prSet presAssocID="{5F527660-F1BC-42F1-809B-00BDF6F7B9FE}" presName="parentText" presStyleLbl="node1" presStyleIdx="0" presStyleCnt="1" custAng="10800000" custFlipVert="1" custScaleY="52008" custLinFactNeighborX="-542" custLinFactNeighborY="18772">
        <dgm:presLayoutVars>
          <dgm:chMax val="0"/>
          <dgm:bulletEnabled val="1"/>
        </dgm:presLayoutVars>
      </dgm:prSet>
      <dgm:spPr/>
    </dgm:pt>
  </dgm:ptLst>
  <dgm:cxnLst>
    <dgm:cxn modelId="{19B67996-B2B7-44A9-8208-906A53A85258}" type="presOf" srcId="{5F527660-F1BC-42F1-809B-00BDF6F7B9FE}" destId="{87B357C7-34C2-4C55-BA4B-50C299696E56}" srcOrd="0" destOrd="0" presId="urn:microsoft.com/office/officeart/2005/8/layout/vList2"/>
    <dgm:cxn modelId="{71FD41F4-C251-47FD-B94C-E1AD59469338}" srcId="{10913950-7FB2-4662-A5E2-0780F8CE3839}" destId="{5F527660-F1BC-42F1-809B-00BDF6F7B9FE}" srcOrd="0" destOrd="0" parTransId="{B905272B-A5C6-4F74-AC52-AAE8ABBC03DE}" sibTransId="{97EFE001-DB93-4322-BDC9-97BDE681A916}"/>
    <dgm:cxn modelId="{68F86CF6-71DB-4AA1-BACC-DA510AA1EB64}" type="presOf" srcId="{10913950-7FB2-4662-A5E2-0780F8CE3839}" destId="{58E40A2E-E1FB-48E2-B61B-E350A034EA85}" srcOrd="0" destOrd="0" presId="urn:microsoft.com/office/officeart/2005/8/layout/vList2"/>
    <dgm:cxn modelId="{E2264C51-50D9-4F3A-BABF-CE08D66D5229}" type="presParOf" srcId="{58E40A2E-E1FB-48E2-B61B-E350A034EA85}" destId="{87B357C7-34C2-4C55-BA4B-50C299696E5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FE14F51-4511-4F82-9B16-FAA769B986BB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0AFA80C-838B-4481-A5CE-7731CF81B19E}">
      <dgm:prSet/>
      <dgm:spPr/>
      <dgm:t>
        <a:bodyPr/>
        <a:lstStyle/>
        <a:p>
          <a:r>
            <a:rPr lang="tr-TR"/>
            <a:t>Plan your composite run carefully</a:t>
          </a:r>
          <a:endParaRPr lang="en-US"/>
        </a:p>
      </dgm:t>
    </dgm:pt>
    <dgm:pt modelId="{88999ACE-71C4-4C90-8E4D-C3058ADC6AC1}" type="parTrans" cxnId="{F9A7306B-F78D-44FA-83EF-508928500AD1}">
      <dgm:prSet/>
      <dgm:spPr/>
      <dgm:t>
        <a:bodyPr/>
        <a:lstStyle/>
        <a:p>
          <a:endParaRPr lang="en-US"/>
        </a:p>
      </dgm:t>
    </dgm:pt>
    <dgm:pt modelId="{B3D34EC9-7909-4D52-AE2F-5CBDF61EB0CD}" type="sibTrans" cxnId="{F9A7306B-F78D-44FA-83EF-508928500AD1}">
      <dgm:prSet/>
      <dgm:spPr/>
      <dgm:t>
        <a:bodyPr/>
        <a:lstStyle/>
        <a:p>
          <a:endParaRPr lang="en-US"/>
        </a:p>
      </dgm:t>
    </dgm:pt>
    <dgm:pt modelId="{20539C27-C5E9-43E9-8CE2-B719D4A5B1C4}">
      <dgm:prSet/>
      <dgm:spPr/>
      <dgm:t>
        <a:bodyPr/>
        <a:lstStyle/>
        <a:p>
          <a:r>
            <a:rPr lang="tr-TR" dirty="0"/>
            <a:t>It's like drawing up a battle plan</a:t>
          </a:r>
          <a:endParaRPr lang="en-US" dirty="0"/>
        </a:p>
      </dgm:t>
    </dgm:pt>
    <dgm:pt modelId="{47C5CC0C-DDE2-4811-82B6-A543B367EBBF}" type="parTrans" cxnId="{562B67E4-1B7A-49F4-8145-4DF5FDBB1BE9}">
      <dgm:prSet/>
      <dgm:spPr/>
      <dgm:t>
        <a:bodyPr/>
        <a:lstStyle/>
        <a:p>
          <a:endParaRPr lang="en-US"/>
        </a:p>
      </dgm:t>
    </dgm:pt>
    <dgm:pt modelId="{B762D55C-4345-4CEE-A7E5-2652D8470641}" type="sibTrans" cxnId="{562B67E4-1B7A-49F4-8145-4DF5FDBB1BE9}">
      <dgm:prSet/>
      <dgm:spPr/>
      <dgm:t>
        <a:bodyPr/>
        <a:lstStyle/>
        <a:p>
          <a:endParaRPr lang="en-US"/>
        </a:p>
      </dgm:t>
    </dgm:pt>
    <dgm:pt modelId="{650E072F-E2EC-4631-B9D5-E15385A073F3}">
      <dgm:prSet/>
      <dgm:spPr/>
      <dgm:t>
        <a:bodyPr/>
        <a:lstStyle/>
        <a:p>
          <a:r>
            <a:rPr lang="tr-TR"/>
            <a:t>you need to know what you're doing before you charge into the fray</a:t>
          </a:r>
          <a:endParaRPr lang="en-US" dirty="0"/>
        </a:p>
      </dgm:t>
    </dgm:pt>
    <dgm:pt modelId="{0B6CE0AB-7910-4F5B-8C18-CFE20C5797E1}" type="parTrans" cxnId="{E8AB89CA-84ED-4D05-A2EE-125265571822}">
      <dgm:prSet/>
      <dgm:spPr/>
      <dgm:t>
        <a:bodyPr/>
        <a:lstStyle/>
        <a:p>
          <a:endParaRPr lang="en-US"/>
        </a:p>
      </dgm:t>
    </dgm:pt>
    <dgm:pt modelId="{AAB6CE6E-675D-4EA2-B482-20010DAE525A}" type="sibTrans" cxnId="{E8AB89CA-84ED-4D05-A2EE-125265571822}">
      <dgm:prSet/>
      <dgm:spPr/>
      <dgm:t>
        <a:bodyPr/>
        <a:lstStyle/>
        <a:p>
          <a:endParaRPr lang="en-US"/>
        </a:p>
      </dgm:t>
    </dgm:pt>
    <dgm:pt modelId="{50C6C942-6C95-45D9-BBDF-27FD5D92A380}">
      <dgm:prSet/>
      <dgm:spPr/>
      <dgm:t>
        <a:bodyPr/>
        <a:lstStyle/>
        <a:p>
          <a:r>
            <a:rPr lang="en-US"/>
            <a:t>Avoid overloading</a:t>
          </a:r>
          <a:endParaRPr lang="en-US" dirty="0"/>
        </a:p>
      </dgm:t>
    </dgm:pt>
    <dgm:pt modelId="{9BB31DE6-4EC1-40B5-9338-5986769BEA53}" type="parTrans" cxnId="{0F46FCF8-A509-43B4-850C-BB61F1A9E190}">
      <dgm:prSet/>
      <dgm:spPr/>
      <dgm:t>
        <a:bodyPr/>
        <a:lstStyle/>
        <a:p>
          <a:endParaRPr lang="en-US"/>
        </a:p>
      </dgm:t>
    </dgm:pt>
    <dgm:pt modelId="{118DAC24-29EF-46BD-95D4-E635688764A9}" type="sibTrans" cxnId="{0F46FCF8-A509-43B4-850C-BB61F1A9E190}">
      <dgm:prSet/>
      <dgm:spPr/>
      <dgm:t>
        <a:bodyPr/>
        <a:lstStyle/>
        <a:p>
          <a:endParaRPr lang="en-US"/>
        </a:p>
      </dgm:t>
    </dgm:pt>
    <dgm:pt modelId="{63F0C020-806D-406E-B057-B572BB5B9226}">
      <dgm:prSet/>
      <dgm:spPr/>
      <dgm:t>
        <a:bodyPr/>
        <a:lstStyle/>
        <a:p>
          <a:r>
            <a:rPr lang="en-US"/>
            <a:t>sometimes, less is more</a:t>
          </a:r>
          <a:endParaRPr lang="en-US" dirty="0"/>
        </a:p>
      </dgm:t>
    </dgm:pt>
    <dgm:pt modelId="{0A644378-40F1-4C3A-AAA7-F479B2062EFB}" type="parTrans" cxnId="{06A8A44B-5420-4778-85F6-61B33888E743}">
      <dgm:prSet/>
      <dgm:spPr/>
      <dgm:t>
        <a:bodyPr/>
        <a:lstStyle/>
        <a:p>
          <a:endParaRPr lang="en-US"/>
        </a:p>
      </dgm:t>
    </dgm:pt>
    <dgm:pt modelId="{22010909-2CE5-4658-B062-E9EB35CA2085}" type="sibTrans" cxnId="{06A8A44B-5420-4778-85F6-61B33888E743}">
      <dgm:prSet/>
      <dgm:spPr/>
      <dgm:t>
        <a:bodyPr/>
        <a:lstStyle/>
        <a:p>
          <a:endParaRPr lang="en-US"/>
        </a:p>
      </dgm:t>
    </dgm:pt>
    <dgm:pt modelId="{963EB99F-A027-47EF-B1E6-409DAD88D931}">
      <dgm:prSet/>
      <dgm:spPr/>
      <dgm:t>
        <a:bodyPr/>
        <a:lstStyle/>
        <a:p>
          <a:r>
            <a:rPr lang="tr-TR"/>
            <a:t>You</a:t>
          </a:r>
          <a:r>
            <a:rPr lang="en-US"/>
            <a:t> don't want to ruin your dish by over-seasoning it</a:t>
          </a:r>
          <a:endParaRPr lang="en-US" dirty="0"/>
        </a:p>
      </dgm:t>
    </dgm:pt>
    <dgm:pt modelId="{CA9DD5D0-0CC7-4D72-9AB7-D923C0FA8A1B}" type="parTrans" cxnId="{A157CF5E-7A4F-48FF-A0D2-299BED20ACC7}">
      <dgm:prSet/>
      <dgm:spPr/>
      <dgm:t>
        <a:bodyPr/>
        <a:lstStyle/>
        <a:p>
          <a:endParaRPr lang="en-US"/>
        </a:p>
      </dgm:t>
    </dgm:pt>
    <dgm:pt modelId="{3457C6A4-FD34-4606-9D0C-57F9F6DCE354}" type="sibTrans" cxnId="{A157CF5E-7A4F-48FF-A0D2-299BED20ACC7}">
      <dgm:prSet/>
      <dgm:spPr/>
      <dgm:t>
        <a:bodyPr/>
        <a:lstStyle/>
        <a:p>
          <a:endParaRPr lang="en-US"/>
        </a:p>
      </dgm:t>
    </dgm:pt>
    <dgm:pt modelId="{74FA21F8-5DB7-43D7-A310-7F0102C5147E}" type="pres">
      <dgm:prSet presAssocID="{DFE14F51-4511-4F82-9B16-FAA769B986BB}" presName="Name0" presStyleCnt="0">
        <dgm:presLayoutVars>
          <dgm:dir/>
          <dgm:animLvl val="lvl"/>
          <dgm:resizeHandles val="exact"/>
        </dgm:presLayoutVars>
      </dgm:prSet>
      <dgm:spPr/>
    </dgm:pt>
    <dgm:pt modelId="{B13151DE-D96D-4EAB-B5F7-3020324C9096}" type="pres">
      <dgm:prSet presAssocID="{F0AFA80C-838B-4481-A5CE-7731CF81B19E}" presName="composite" presStyleCnt="0"/>
      <dgm:spPr/>
    </dgm:pt>
    <dgm:pt modelId="{1C434723-9847-4E39-BA86-D8499B6C21CD}" type="pres">
      <dgm:prSet presAssocID="{F0AFA80C-838B-4481-A5CE-7731CF81B19E}" presName="parTx" presStyleLbl="alignNode1" presStyleIdx="0" presStyleCnt="2">
        <dgm:presLayoutVars>
          <dgm:chMax val="0"/>
          <dgm:chPref val="0"/>
        </dgm:presLayoutVars>
      </dgm:prSet>
      <dgm:spPr/>
    </dgm:pt>
    <dgm:pt modelId="{8AA9EA07-CA40-4563-8DEA-74B7AA7AD3D4}" type="pres">
      <dgm:prSet presAssocID="{F0AFA80C-838B-4481-A5CE-7731CF81B19E}" presName="desTx" presStyleLbl="alignAccFollowNode1" presStyleIdx="0" presStyleCnt="2">
        <dgm:presLayoutVars/>
      </dgm:prSet>
      <dgm:spPr/>
    </dgm:pt>
    <dgm:pt modelId="{78F75DDD-840C-4E60-8AD8-4A8DDC8093A6}" type="pres">
      <dgm:prSet presAssocID="{B3D34EC9-7909-4D52-AE2F-5CBDF61EB0CD}" presName="space" presStyleCnt="0"/>
      <dgm:spPr/>
    </dgm:pt>
    <dgm:pt modelId="{33AED4BF-C197-4186-8398-6F2EECA97FB4}" type="pres">
      <dgm:prSet presAssocID="{50C6C942-6C95-45D9-BBDF-27FD5D92A380}" presName="composite" presStyleCnt="0"/>
      <dgm:spPr/>
    </dgm:pt>
    <dgm:pt modelId="{02BDECD6-0BB3-453D-BDE6-2009F85B777E}" type="pres">
      <dgm:prSet presAssocID="{50C6C942-6C95-45D9-BBDF-27FD5D92A380}" presName="parTx" presStyleLbl="alignNode1" presStyleIdx="1" presStyleCnt="2">
        <dgm:presLayoutVars>
          <dgm:chMax val="0"/>
          <dgm:chPref val="0"/>
        </dgm:presLayoutVars>
      </dgm:prSet>
      <dgm:spPr/>
    </dgm:pt>
    <dgm:pt modelId="{53677A75-0E91-4D93-B71B-6E1E96B82008}" type="pres">
      <dgm:prSet presAssocID="{50C6C942-6C95-45D9-BBDF-27FD5D92A380}" presName="desTx" presStyleLbl="alignAccFollowNode1" presStyleIdx="1" presStyleCnt="2">
        <dgm:presLayoutVars/>
      </dgm:prSet>
      <dgm:spPr/>
    </dgm:pt>
  </dgm:ptLst>
  <dgm:cxnLst>
    <dgm:cxn modelId="{CBDF3D13-096C-4207-B99D-8F506CC7F2E9}" type="presOf" srcId="{650E072F-E2EC-4631-B9D5-E15385A073F3}" destId="{8AA9EA07-CA40-4563-8DEA-74B7AA7AD3D4}" srcOrd="0" destOrd="1" presId="urn:microsoft.com/office/officeart/2016/7/layout/ChevronBlockProcess"/>
    <dgm:cxn modelId="{828B223D-F130-4CC7-8AD5-9F20EBCD6FE8}" type="presOf" srcId="{50C6C942-6C95-45D9-BBDF-27FD5D92A380}" destId="{02BDECD6-0BB3-453D-BDE6-2009F85B777E}" srcOrd="0" destOrd="0" presId="urn:microsoft.com/office/officeart/2016/7/layout/ChevronBlockProcess"/>
    <dgm:cxn modelId="{A157CF5E-7A4F-48FF-A0D2-299BED20ACC7}" srcId="{50C6C942-6C95-45D9-BBDF-27FD5D92A380}" destId="{963EB99F-A027-47EF-B1E6-409DAD88D931}" srcOrd="1" destOrd="0" parTransId="{CA9DD5D0-0CC7-4D72-9AB7-D923C0FA8A1B}" sibTransId="{3457C6A4-FD34-4606-9D0C-57F9F6DCE354}"/>
    <dgm:cxn modelId="{F9A7306B-F78D-44FA-83EF-508928500AD1}" srcId="{DFE14F51-4511-4F82-9B16-FAA769B986BB}" destId="{F0AFA80C-838B-4481-A5CE-7731CF81B19E}" srcOrd="0" destOrd="0" parTransId="{88999ACE-71C4-4C90-8E4D-C3058ADC6AC1}" sibTransId="{B3D34EC9-7909-4D52-AE2F-5CBDF61EB0CD}"/>
    <dgm:cxn modelId="{06A8A44B-5420-4778-85F6-61B33888E743}" srcId="{50C6C942-6C95-45D9-BBDF-27FD5D92A380}" destId="{63F0C020-806D-406E-B057-B572BB5B9226}" srcOrd="0" destOrd="0" parTransId="{0A644378-40F1-4C3A-AAA7-F479B2062EFB}" sibTransId="{22010909-2CE5-4658-B062-E9EB35CA2085}"/>
    <dgm:cxn modelId="{EC99548B-A903-477C-BCA7-3986FC4A6BAD}" type="presOf" srcId="{63F0C020-806D-406E-B057-B572BB5B9226}" destId="{53677A75-0E91-4D93-B71B-6E1E96B82008}" srcOrd="0" destOrd="0" presId="urn:microsoft.com/office/officeart/2016/7/layout/ChevronBlockProcess"/>
    <dgm:cxn modelId="{6688239F-BBFD-4655-B56D-0C6B3A63316A}" type="presOf" srcId="{DFE14F51-4511-4F82-9B16-FAA769B986BB}" destId="{74FA21F8-5DB7-43D7-A310-7F0102C5147E}" srcOrd="0" destOrd="0" presId="urn:microsoft.com/office/officeart/2016/7/layout/ChevronBlockProcess"/>
    <dgm:cxn modelId="{C99662C2-1D60-49CF-9738-63CBA59FAB82}" type="presOf" srcId="{20539C27-C5E9-43E9-8CE2-B719D4A5B1C4}" destId="{8AA9EA07-CA40-4563-8DEA-74B7AA7AD3D4}" srcOrd="0" destOrd="0" presId="urn:microsoft.com/office/officeart/2016/7/layout/ChevronBlockProcess"/>
    <dgm:cxn modelId="{4AAC50C3-1123-4CDA-8F75-2A4322E3D6F7}" type="presOf" srcId="{963EB99F-A027-47EF-B1E6-409DAD88D931}" destId="{53677A75-0E91-4D93-B71B-6E1E96B82008}" srcOrd="0" destOrd="1" presId="urn:microsoft.com/office/officeart/2016/7/layout/ChevronBlockProcess"/>
    <dgm:cxn modelId="{E8AB89CA-84ED-4D05-A2EE-125265571822}" srcId="{F0AFA80C-838B-4481-A5CE-7731CF81B19E}" destId="{650E072F-E2EC-4631-B9D5-E15385A073F3}" srcOrd="1" destOrd="0" parTransId="{0B6CE0AB-7910-4F5B-8C18-CFE20C5797E1}" sibTransId="{AAB6CE6E-675D-4EA2-B482-20010DAE525A}"/>
    <dgm:cxn modelId="{3AA975D0-3FB5-481F-9A43-E3903D3FD42D}" type="presOf" srcId="{F0AFA80C-838B-4481-A5CE-7731CF81B19E}" destId="{1C434723-9847-4E39-BA86-D8499B6C21CD}" srcOrd="0" destOrd="0" presId="urn:microsoft.com/office/officeart/2016/7/layout/ChevronBlockProcess"/>
    <dgm:cxn modelId="{562B67E4-1B7A-49F4-8145-4DF5FDBB1BE9}" srcId="{F0AFA80C-838B-4481-A5CE-7731CF81B19E}" destId="{20539C27-C5E9-43E9-8CE2-B719D4A5B1C4}" srcOrd="0" destOrd="0" parTransId="{47C5CC0C-DDE2-4811-82B6-A543B367EBBF}" sibTransId="{B762D55C-4345-4CEE-A7E5-2652D8470641}"/>
    <dgm:cxn modelId="{0F46FCF8-A509-43B4-850C-BB61F1A9E190}" srcId="{DFE14F51-4511-4F82-9B16-FAA769B986BB}" destId="{50C6C942-6C95-45D9-BBDF-27FD5D92A380}" srcOrd="1" destOrd="0" parTransId="{9BB31DE6-4EC1-40B5-9338-5986769BEA53}" sibTransId="{118DAC24-29EF-46BD-95D4-E635688764A9}"/>
    <dgm:cxn modelId="{69F48A07-954E-48B7-85FC-4FB5247F1B8E}" type="presParOf" srcId="{74FA21F8-5DB7-43D7-A310-7F0102C5147E}" destId="{B13151DE-D96D-4EAB-B5F7-3020324C9096}" srcOrd="0" destOrd="0" presId="urn:microsoft.com/office/officeart/2016/7/layout/ChevronBlockProcess"/>
    <dgm:cxn modelId="{C4D0EC82-69D7-4435-A2B8-8660753EBD9F}" type="presParOf" srcId="{B13151DE-D96D-4EAB-B5F7-3020324C9096}" destId="{1C434723-9847-4E39-BA86-D8499B6C21CD}" srcOrd="0" destOrd="0" presId="urn:microsoft.com/office/officeart/2016/7/layout/ChevronBlockProcess"/>
    <dgm:cxn modelId="{A09918EF-9036-4A94-939D-976B63E98D20}" type="presParOf" srcId="{B13151DE-D96D-4EAB-B5F7-3020324C9096}" destId="{8AA9EA07-CA40-4563-8DEA-74B7AA7AD3D4}" srcOrd="1" destOrd="0" presId="urn:microsoft.com/office/officeart/2016/7/layout/ChevronBlockProcess"/>
    <dgm:cxn modelId="{EA752DF1-3B57-49FD-9185-5F8E5412E2F1}" type="presParOf" srcId="{74FA21F8-5DB7-43D7-A310-7F0102C5147E}" destId="{78F75DDD-840C-4E60-8AD8-4A8DDC8093A6}" srcOrd="1" destOrd="0" presId="urn:microsoft.com/office/officeart/2016/7/layout/ChevronBlockProcess"/>
    <dgm:cxn modelId="{8CD9F0E8-7722-47D0-BFBE-9B60CAADB992}" type="presParOf" srcId="{74FA21F8-5DB7-43D7-A310-7F0102C5147E}" destId="{33AED4BF-C197-4186-8398-6F2EECA97FB4}" srcOrd="2" destOrd="0" presId="urn:microsoft.com/office/officeart/2016/7/layout/ChevronBlockProcess"/>
    <dgm:cxn modelId="{C377B341-0F79-4CF8-8284-EFA1670EA549}" type="presParOf" srcId="{33AED4BF-C197-4186-8398-6F2EECA97FB4}" destId="{02BDECD6-0BB3-453D-BDE6-2009F85B777E}" srcOrd="0" destOrd="0" presId="urn:microsoft.com/office/officeart/2016/7/layout/ChevronBlockProcess"/>
    <dgm:cxn modelId="{2F5A785E-F5B8-4CD6-B9B0-A72D107C8325}" type="presParOf" srcId="{33AED4BF-C197-4186-8398-6F2EECA97FB4}" destId="{53677A75-0E91-4D93-B71B-6E1E96B82008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E14F51-4511-4F82-9B16-FAA769B986BB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0AFA80C-838B-4481-A5CE-7731CF81B19E}">
      <dgm:prSet/>
      <dgm:spPr/>
      <dgm:t>
        <a:bodyPr/>
        <a:lstStyle/>
        <a:p>
          <a:r>
            <a:rPr lang="tr-TR"/>
            <a:t>A</a:t>
          </a:r>
          <a:r>
            <a:rPr lang="en-US" i="0"/>
            <a:t>ware of dependencies</a:t>
          </a:r>
          <a:endParaRPr lang="en-US"/>
        </a:p>
      </dgm:t>
    </dgm:pt>
    <dgm:pt modelId="{88999ACE-71C4-4C90-8E4D-C3058ADC6AC1}" type="parTrans" cxnId="{F9A7306B-F78D-44FA-83EF-508928500AD1}">
      <dgm:prSet/>
      <dgm:spPr/>
      <dgm:t>
        <a:bodyPr/>
        <a:lstStyle/>
        <a:p>
          <a:endParaRPr lang="en-US"/>
        </a:p>
      </dgm:t>
    </dgm:pt>
    <dgm:pt modelId="{B3D34EC9-7909-4D52-AE2F-5CBDF61EB0CD}" type="sibTrans" cxnId="{F9A7306B-F78D-44FA-83EF-508928500AD1}">
      <dgm:prSet/>
      <dgm:spPr/>
      <dgm:t>
        <a:bodyPr/>
        <a:lstStyle/>
        <a:p>
          <a:endParaRPr lang="en-US"/>
        </a:p>
      </dgm:t>
    </dgm:pt>
    <dgm:pt modelId="{346F7A88-A528-43A4-87A4-234303D33009}">
      <dgm:prSet/>
      <dgm:spPr/>
      <dgm:t>
        <a:bodyPr/>
        <a:lstStyle/>
        <a:p>
          <a:r>
            <a:rPr lang="tr-TR"/>
            <a:t>E</a:t>
          </a:r>
          <a:r>
            <a:rPr lang="en-US" b="0" i="0"/>
            <a:t>nsure that you order them correctly</a:t>
          </a:r>
          <a:endParaRPr lang="en-US"/>
        </a:p>
      </dgm:t>
    </dgm:pt>
    <dgm:pt modelId="{532F196A-5FFC-4961-9D11-79A6332862D8}" type="parTrans" cxnId="{517B85FB-F5DA-4F04-96C6-C862BC84564D}">
      <dgm:prSet/>
      <dgm:spPr/>
      <dgm:t>
        <a:bodyPr/>
        <a:lstStyle/>
        <a:p>
          <a:endParaRPr lang="en-US"/>
        </a:p>
      </dgm:t>
    </dgm:pt>
    <dgm:pt modelId="{EE76A409-7C2D-4C72-9177-01540419F5C6}" type="sibTrans" cxnId="{517B85FB-F5DA-4F04-96C6-C862BC84564D}">
      <dgm:prSet/>
      <dgm:spPr/>
      <dgm:t>
        <a:bodyPr/>
        <a:lstStyle/>
        <a:p>
          <a:endParaRPr lang="en-US"/>
        </a:p>
      </dgm:t>
    </dgm:pt>
    <dgm:pt modelId="{90313C33-839B-4601-BC2E-92575D18B860}">
      <dgm:prSet/>
      <dgm:spPr/>
      <dgm:t>
        <a:bodyPr/>
        <a:lstStyle/>
        <a:p>
          <a:r>
            <a:rPr lang="tr-TR" dirty="0"/>
            <a:t>C</a:t>
          </a:r>
          <a:r>
            <a:rPr lang="en-US" b="0" i="0" dirty="0" err="1"/>
            <a:t>an't</a:t>
          </a:r>
          <a:r>
            <a:rPr lang="en-US" b="0" i="0" dirty="0"/>
            <a:t> put the cart before the horse</a:t>
          </a:r>
          <a:endParaRPr lang="en-US" dirty="0"/>
        </a:p>
      </dgm:t>
    </dgm:pt>
    <dgm:pt modelId="{617692A3-B41E-49F9-ABD4-33671DFAED9D}" type="parTrans" cxnId="{318232A0-96A7-4568-BDAC-7B70FDCF5FAF}">
      <dgm:prSet/>
      <dgm:spPr/>
      <dgm:t>
        <a:bodyPr/>
        <a:lstStyle/>
        <a:p>
          <a:endParaRPr lang="en-US"/>
        </a:p>
      </dgm:t>
    </dgm:pt>
    <dgm:pt modelId="{D84C9037-8F35-4B72-98CA-D5D29CB8D570}" type="sibTrans" cxnId="{318232A0-96A7-4568-BDAC-7B70FDCF5FAF}">
      <dgm:prSet/>
      <dgm:spPr/>
      <dgm:t>
        <a:bodyPr/>
        <a:lstStyle/>
        <a:p>
          <a:endParaRPr lang="en-US"/>
        </a:p>
      </dgm:t>
    </dgm:pt>
    <dgm:pt modelId="{1BBF948D-9D17-416F-8B97-EFE2DF2E1F78}">
      <dgm:prSet/>
      <dgm:spPr/>
      <dgm:t>
        <a:bodyPr/>
        <a:lstStyle/>
        <a:p>
          <a:r>
            <a:rPr lang="tr-TR"/>
            <a:t>Test your composite run thoroughly	</a:t>
          </a:r>
          <a:endParaRPr lang="en-US"/>
        </a:p>
      </dgm:t>
    </dgm:pt>
    <dgm:pt modelId="{90FB37FB-F7AB-4E67-AA2D-0D45DDF7C768}" type="parTrans" cxnId="{64DA2ED4-0411-4499-B4FA-5125C9979BB0}">
      <dgm:prSet/>
      <dgm:spPr/>
      <dgm:t>
        <a:bodyPr/>
        <a:lstStyle/>
        <a:p>
          <a:endParaRPr lang="en-US"/>
        </a:p>
      </dgm:t>
    </dgm:pt>
    <dgm:pt modelId="{34F2BCD6-54DE-4934-A21C-FAE916443238}" type="sibTrans" cxnId="{64DA2ED4-0411-4499-B4FA-5125C9979BB0}">
      <dgm:prSet/>
      <dgm:spPr/>
      <dgm:t>
        <a:bodyPr/>
        <a:lstStyle/>
        <a:p>
          <a:endParaRPr lang="en-US"/>
        </a:p>
      </dgm:t>
    </dgm:pt>
    <dgm:pt modelId="{6012B17E-CFE4-443F-8171-D59FFB54DA7F}">
      <dgm:prSet/>
      <dgm:spPr/>
      <dgm:t>
        <a:bodyPr/>
        <a:lstStyle/>
        <a:p>
          <a:r>
            <a:rPr lang="tr-TR"/>
            <a:t>Like sending a spy on a mission </a:t>
          </a:r>
          <a:endParaRPr lang="en-US"/>
        </a:p>
      </dgm:t>
    </dgm:pt>
    <dgm:pt modelId="{F8C45145-7B21-4C06-9345-25C884E1B382}" type="parTrans" cxnId="{E9AB7E09-5231-4D1A-B311-27B635D84567}">
      <dgm:prSet/>
      <dgm:spPr/>
      <dgm:t>
        <a:bodyPr/>
        <a:lstStyle/>
        <a:p>
          <a:endParaRPr lang="en-US"/>
        </a:p>
      </dgm:t>
    </dgm:pt>
    <dgm:pt modelId="{A1E3FA49-E31C-430A-8EF8-800DC4A32727}" type="sibTrans" cxnId="{E9AB7E09-5231-4D1A-B311-27B635D84567}">
      <dgm:prSet/>
      <dgm:spPr/>
      <dgm:t>
        <a:bodyPr/>
        <a:lstStyle/>
        <a:p>
          <a:endParaRPr lang="en-US"/>
        </a:p>
      </dgm:t>
    </dgm:pt>
    <dgm:pt modelId="{213BA8EE-62A4-4D21-B219-F918A968585E}">
      <dgm:prSet/>
      <dgm:spPr/>
      <dgm:t>
        <a:bodyPr/>
        <a:lstStyle/>
        <a:p>
          <a:r>
            <a:rPr lang="tr-TR"/>
            <a:t>make sure they're fully trained and equipped </a:t>
          </a:r>
          <a:endParaRPr lang="en-US"/>
        </a:p>
      </dgm:t>
    </dgm:pt>
    <dgm:pt modelId="{1117A1B5-388A-48A6-A469-A9E198DE4F61}" type="parTrans" cxnId="{EE42616D-EA6C-4A71-BF73-27A6F48B5F5B}">
      <dgm:prSet/>
      <dgm:spPr/>
      <dgm:t>
        <a:bodyPr/>
        <a:lstStyle/>
        <a:p>
          <a:endParaRPr lang="en-US"/>
        </a:p>
      </dgm:t>
    </dgm:pt>
    <dgm:pt modelId="{2ACF9293-BB06-4552-B780-68A68D687049}" type="sibTrans" cxnId="{EE42616D-EA6C-4A71-BF73-27A6F48B5F5B}">
      <dgm:prSet/>
      <dgm:spPr/>
      <dgm:t>
        <a:bodyPr/>
        <a:lstStyle/>
        <a:p>
          <a:endParaRPr lang="en-US"/>
        </a:p>
      </dgm:t>
    </dgm:pt>
    <dgm:pt modelId="{2101D1E6-5483-4BEC-987E-26E40B47CB8E}">
      <dgm:prSet/>
      <dgm:spPr/>
      <dgm:t>
        <a:bodyPr/>
        <a:lstStyle/>
        <a:p>
          <a:r>
            <a:rPr lang="tr-TR"/>
            <a:t>Document your composite run</a:t>
          </a:r>
          <a:endParaRPr lang="en-US"/>
        </a:p>
      </dgm:t>
    </dgm:pt>
    <dgm:pt modelId="{D5A780B7-4234-4B7E-A8A8-440C0A5EEC28}" type="parTrans" cxnId="{36CED482-099B-4C79-AC94-BCD8102ED3C6}">
      <dgm:prSet/>
      <dgm:spPr/>
      <dgm:t>
        <a:bodyPr/>
        <a:lstStyle/>
        <a:p>
          <a:endParaRPr lang="en-US"/>
        </a:p>
      </dgm:t>
    </dgm:pt>
    <dgm:pt modelId="{67819769-EBB2-4148-9A63-ACEC63A0D81C}" type="sibTrans" cxnId="{36CED482-099B-4C79-AC94-BCD8102ED3C6}">
      <dgm:prSet/>
      <dgm:spPr/>
      <dgm:t>
        <a:bodyPr/>
        <a:lstStyle/>
        <a:p>
          <a:endParaRPr lang="en-US"/>
        </a:p>
      </dgm:t>
    </dgm:pt>
    <dgm:pt modelId="{14A0679A-D72F-41B5-A80C-E34140879260}">
      <dgm:prSet/>
      <dgm:spPr/>
      <dgm:t>
        <a:bodyPr/>
        <a:lstStyle/>
        <a:p>
          <a:r>
            <a:rPr lang="tr-TR"/>
            <a:t>like leaving a trail of breadcrumbs</a:t>
          </a:r>
          <a:endParaRPr lang="en-US"/>
        </a:p>
      </dgm:t>
    </dgm:pt>
    <dgm:pt modelId="{CB1E84D5-03B3-42F4-8CE6-573F34A99633}" type="parTrans" cxnId="{6EB7F152-8CCF-43D6-9C78-818870E0EA62}">
      <dgm:prSet/>
      <dgm:spPr/>
      <dgm:t>
        <a:bodyPr/>
        <a:lstStyle/>
        <a:p>
          <a:endParaRPr lang="en-US"/>
        </a:p>
      </dgm:t>
    </dgm:pt>
    <dgm:pt modelId="{9DF4312D-4662-4E57-A704-8E0A4648436F}" type="sibTrans" cxnId="{6EB7F152-8CCF-43D6-9C78-818870E0EA62}">
      <dgm:prSet/>
      <dgm:spPr/>
      <dgm:t>
        <a:bodyPr/>
        <a:lstStyle/>
        <a:p>
          <a:endParaRPr lang="en-US"/>
        </a:p>
      </dgm:t>
    </dgm:pt>
    <dgm:pt modelId="{FBEDF98D-08ED-4936-8801-1E15CA065946}">
      <dgm:prSet/>
      <dgm:spPr/>
      <dgm:t>
        <a:bodyPr/>
        <a:lstStyle/>
        <a:p>
          <a:r>
            <a:rPr lang="tr-TR"/>
            <a:t>You can find your way back if you get lost</a:t>
          </a:r>
          <a:endParaRPr lang="en-US"/>
        </a:p>
      </dgm:t>
    </dgm:pt>
    <dgm:pt modelId="{E98C0FE3-F51E-4AB5-9431-A8330C3905EE}" type="parTrans" cxnId="{1336F26B-8A13-49DF-BE68-3EC7D6F0CF4B}">
      <dgm:prSet/>
      <dgm:spPr/>
      <dgm:t>
        <a:bodyPr/>
        <a:lstStyle/>
        <a:p>
          <a:endParaRPr lang="en-US"/>
        </a:p>
      </dgm:t>
    </dgm:pt>
    <dgm:pt modelId="{9D186847-72B9-4D1A-998C-D2B8C191C99B}" type="sibTrans" cxnId="{1336F26B-8A13-49DF-BE68-3EC7D6F0CF4B}">
      <dgm:prSet/>
      <dgm:spPr/>
      <dgm:t>
        <a:bodyPr/>
        <a:lstStyle/>
        <a:p>
          <a:endParaRPr lang="en-US"/>
        </a:p>
      </dgm:t>
    </dgm:pt>
    <dgm:pt modelId="{74FA21F8-5DB7-43D7-A310-7F0102C5147E}" type="pres">
      <dgm:prSet presAssocID="{DFE14F51-4511-4F82-9B16-FAA769B986BB}" presName="Name0" presStyleCnt="0">
        <dgm:presLayoutVars>
          <dgm:dir/>
          <dgm:animLvl val="lvl"/>
          <dgm:resizeHandles val="exact"/>
        </dgm:presLayoutVars>
      </dgm:prSet>
      <dgm:spPr/>
    </dgm:pt>
    <dgm:pt modelId="{B13151DE-D96D-4EAB-B5F7-3020324C9096}" type="pres">
      <dgm:prSet presAssocID="{F0AFA80C-838B-4481-A5CE-7731CF81B19E}" presName="composite" presStyleCnt="0"/>
      <dgm:spPr/>
    </dgm:pt>
    <dgm:pt modelId="{1C434723-9847-4E39-BA86-D8499B6C21CD}" type="pres">
      <dgm:prSet presAssocID="{F0AFA80C-838B-4481-A5CE-7731CF81B19E}" presName="parTx" presStyleLbl="alignNode1" presStyleIdx="0" presStyleCnt="3">
        <dgm:presLayoutVars>
          <dgm:chMax val="0"/>
          <dgm:chPref val="0"/>
        </dgm:presLayoutVars>
      </dgm:prSet>
      <dgm:spPr/>
    </dgm:pt>
    <dgm:pt modelId="{8AA9EA07-CA40-4563-8DEA-74B7AA7AD3D4}" type="pres">
      <dgm:prSet presAssocID="{F0AFA80C-838B-4481-A5CE-7731CF81B19E}" presName="desTx" presStyleLbl="alignAccFollowNode1" presStyleIdx="0" presStyleCnt="3">
        <dgm:presLayoutVars/>
      </dgm:prSet>
      <dgm:spPr/>
    </dgm:pt>
    <dgm:pt modelId="{78F75DDD-840C-4E60-8AD8-4A8DDC8093A6}" type="pres">
      <dgm:prSet presAssocID="{B3D34EC9-7909-4D52-AE2F-5CBDF61EB0CD}" presName="space" presStyleCnt="0"/>
      <dgm:spPr/>
    </dgm:pt>
    <dgm:pt modelId="{145F10B1-7F94-4C11-BE5A-0F1738EBC613}" type="pres">
      <dgm:prSet presAssocID="{1BBF948D-9D17-416F-8B97-EFE2DF2E1F78}" presName="composite" presStyleCnt="0"/>
      <dgm:spPr/>
    </dgm:pt>
    <dgm:pt modelId="{B69FFAFB-C6B4-4B8F-A618-E1CB40F50AAF}" type="pres">
      <dgm:prSet presAssocID="{1BBF948D-9D17-416F-8B97-EFE2DF2E1F78}" presName="parTx" presStyleLbl="alignNode1" presStyleIdx="1" presStyleCnt="3">
        <dgm:presLayoutVars>
          <dgm:chMax val="0"/>
          <dgm:chPref val="0"/>
        </dgm:presLayoutVars>
      </dgm:prSet>
      <dgm:spPr/>
    </dgm:pt>
    <dgm:pt modelId="{8BEB5937-16B6-4D98-AB48-80A609AE7AD2}" type="pres">
      <dgm:prSet presAssocID="{1BBF948D-9D17-416F-8B97-EFE2DF2E1F78}" presName="desTx" presStyleLbl="alignAccFollowNode1" presStyleIdx="1" presStyleCnt="3">
        <dgm:presLayoutVars/>
      </dgm:prSet>
      <dgm:spPr/>
    </dgm:pt>
    <dgm:pt modelId="{9546B05F-61AA-4D09-A15F-5683E73132E4}" type="pres">
      <dgm:prSet presAssocID="{34F2BCD6-54DE-4934-A21C-FAE916443238}" presName="space" presStyleCnt="0"/>
      <dgm:spPr/>
    </dgm:pt>
    <dgm:pt modelId="{FB597E89-6B3F-4641-B8CC-377DAA817CFE}" type="pres">
      <dgm:prSet presAssocID="{2101D1E6-5483-4BEC-987E-26E40B47CB8E}" presName="composite" presStyleCnt="0"/>
      <dgm:spPr/>
    </dgm:pt>
    <dgm:pt modelId="{CDAF60E8-CA06-4B1E-A2F3-31ADF84AA602}" type="pres">
      <dgm:prSet presAssocID="{2101D1E6-5483-4BEC-987E-26E40B47CB8E}" presName="parTx" presStyleLbl="alignNode1" presStyleIdx="2" presStyleCnt="3">
        <dgm:presLayoutVars>
          <dgm:chMax val="0"/>
          <dgm:chPref val="0"/>
        </dgm:presLayoutVars>
      </dgm:prSet>
      <dgm:spPr/>
    </dgm:pt>
    <dgm:pt modelId="{76A68D1A-B465-46BC-8E51-D5B671ED8C44}" type="pres">
      <dgm:prSet presAssocID="{2101D1E6-5483-4BEC-987E-26E40B47CB8E}" presName="desTx" presStyleLbl="alignAccFollowNode1" presStyleIdx="2" presStyleCnt="3">
        <dgm:presLayoutVars/>
      </dgm:prSet>
      <dgm:spPr/>
    </dgm:pt>
  </dgm:ptLst>
  <dgm:cxnLst>
    <dgm:cxn modelId="{E9AB7E09-5231-4D1A-B311-27B635D84567}" srcId="{1BBF948D-9D17-416F-8B97-EFE2DF2E1F78}" destId="{6012B17E-CFE4-443F-8171-D59FFB54DA7F}" srcOrd="0" destOrd="0" parTransId="{F8C45145-7B21-4C06-9345-25C884E1B382}" sibTransId="{A1E3FA49-E31C-430A-8EF8-800DC4A32727}"/>
    <dgm:cxn modelId="{6E3DB11E-BBF3-4D8F-B039-E68F07936029}" type="presOf" srcId="{1BBF948D-9D17-416F-8B97-EFE2DF2E1F78}" destId="{B69FFAFB-C6B4-4B8F-A618-E1CB40F50AAF}" srcOrd="0" destOrd="0" presId="urn:microsoft.com/office/officeart/2016/7/layout/ChevronBlockProcess"/>
    <dgm:cxn modelId="{B0FB1D61-6338-46C1-88E2-6692B2ED77AC}" type="presOf" srcId="{6012B17E-CFE4-443F-8171-D59FFB54DA7F}" destId="{8BEB5937-16B6-4D98-AB48-80A609AE7AD2}" srcOrd="0" destOrd="0" presId="urn:microsoft.com/office/officeart/2016/7/layout/ChevronBlockProcess"/>
    <dgm:cxn modelId="{E4EAFC47-C284-46FF-AD6B-AD8E8348EA41}" type="presOf" srcId="{FBEDF98D-08ED-4936-8801-1E15CA065946}" destId="{76A68D1A-B465-46BC-8E51-D5B671ED8C44}" srcOrd="0" destOrd="1" presId="urn:microsoft.com/office/officeart/2016/7/layout/ChevronBlockProcess"/>
    <dgm:cxn modelId="{F9A7306B-F78D-44FA-83EF-508928500AD1}" srcId="{DFE14F51-4511-4F82-9B16-FAA769B986BB}" destId="{F0AFA80C-838B-4481-A5CE-7731CF81B19E}" srcOrd="0" destOrd="0" parTransId="{88999ACE-71C4-4C90-8E4D-C3058ADC6AC1}" sibTransId="{B3D34EC9-7909-4D52-AE2F-5CBDF61EB0CD}"/>
    <dgm:cxn modelId="{1336F26B-8A13-49DF-BE68-3EC7D6F0CF4B}" srcId="{2101D1E6-5483-4BEC-987E-26E40B47CB8E}" destId="{FBEDF98D-08ED-4936-8801-1E15CA065946}" srcOrd="1" destOrd="0" parTransId="{E98C0FE3-F51E-4AB5-9431-A8330C3905EE}" sibTransId="{9D186847-72B9-4D1A-998C-D2B8C191C99B}"/>
    <dgm:cxn modelId="{EE42616D-EA6C-4A71-BF73-27A6F48B5F5B}" srcId="{1BBF948D-9D17-416F-8B97-EFE2DF2E1F78}" destId="{213BA8EE-62A4-4D21-B219-F918A968585E}" srcOrd="1" destOrd="0" parTransId="{1117A1B5-388A-48A6-A469-A9E198DE4F61}" sibTransId="{2ACF9293-BB06-4552-B780-68A68D687049}"/>
    <dgm:cxn modelId="{15B5666D-5079-4BF2-8B6B-D99427FF39FD}" type="presOf" srcId="{90313C33-839B-4601-BC2E-92575D18B860}" destId="{8AA9EA07-CA40-4563-8DEA-74B7AA7AD3D4}" srcOrd="0" destOrd="1" presId="urn:microsoft.com/office/officeart/2016/7/layout/ChevronBlockProcess"/>
    <dgm:cxn modelId="{6EB7F152-8CCF-43D6-9C78-818870E0EA62}" srcId="{2101D1E6-5483-4BEC-987E-26E40B47CB8E}" destId="{14A0679A-D72F-41B5-A80C-E34140879260}" srcOrd="0" destOrd="0" parTransId="{CB1E84D5-03B3-42F4-8CE6-573F34A99633}" sibTransId="{9DF4312D-4662-4E57-A704-8E0A4648436F}"/>
    <dgm:cxn modelId="{36CED482-099B-4C79-AC94-BCD8102ED3C6}" srcId="{DFE14F51-4511-4F82-9B16-FAA769B986BB}" destId="{2101D1E6-5483-4BEC-987E-26E40B47CB8E}" srcOrd="2" destOrd="0" parTransId="{D5A780B7-4234-4B7E-A8A8-440C0A5EEC28}" sibTransId="{67819769-EBB2-4148-9A63-ACEC63A0D81C}"/>
    <dgm:cxn modelId="{F9C08584-9D7F-4C81-BE05-9E4F6A7C94BF}" type="presOf" srcId="{346F7A88-A528-43A4-87A4-234303D33009}" destId="{8AA9EA07-CA40-4563-8DEA-74B7AA7AD3D4}" srcOrd="0" destOrd="0" presId="urn:microsoft.com/office/officeart/2016/7/layout/ChevronBlockProcess"/>
    <dgm:cxn modelId="{6688239F-BBFD-4655-B56D-0C6B3A63316A}" type="presOf" srcId="{DFE14F51-4511-4F82-9B16-FAA769B986BB}" destId="{74FA21F8-5DB7-43D7-A310-7F0102C5147E}" srcOrd="0" destOrd="0" presId="urn:microsoft.com/office/officeart/2016/7/layout/ChevronBlockProcess"/>
    <dgm:cxn modelId="{318232A0-96A7-4568-BDAC-7B70FDCF5FAF}" srcId="{F0AFA80C-838B-4481-A5CE-7731CF81B19E}" destId="{90313C33-839B-4601-BC2E-92575D18B860}" srcOrd="1" destOrd="0" parTransId="{617692A3-B41E-49F9-ABD4-33671DFAED9D}" sibTransId="{D84C9037-8F35-4B72-98CA-D5D29CB8D570}"/>
    <dgm:cxn modelId="{162EC1A0-3D11-47E6-ABF8-26E8FFA1C9CC}" type="presOf" srcId="{213BA8EE-62A4-4D21-B219-F918A968585E}" destId="{8BEB5937-16B6-4D98-AB48-80A609AE7AD2}" srcOrd="0" destOrd="1" presId="urn:microsoft.com/office/officeart/2016/7/layout/ChevronBlockProcess"/>
    <dgm:cxn modelId="{14B23BB6-5980-4357-8B58-35DC72C92225}" type="presOf" srcId="{14A0679A-D72F-41B5-A80C-E34140879260}" destId="{76A68D1A-B465-46BC-8E51-D5B671ED8C44}" srcOrd="0" destOrd="0" presId="urn:microsoft.com/office/officeart/2016/7/layout/ChevronBlockProcess"/>
    <dgm:cxn modelId="{3AA975D0-3FB5-481F-9A43-E3903D3FD42D}" type="presOf" srcId="{F0AFA80C-838B-4481-A5CE-7731CF81B19E}" destId="{1C434723-9847-4E39-BA86-D8499B6C21CD}" srcOrd="0" destOrd="0" presId="urn:microsoft.com/office/officeart/2016/7/layout/ChevronBlockProcess"/>
    <dgm:cxn modelId="{64DA2ED4-0411-4499-B4FA-5125C9979BB0}" srcId="{DFE14F51-4511-4F82-9B16-FAA769B986BB}" destId="{1BBF948D-9D17-416F-8B97-EFE2DF2E1F78}" srcOrd="1" destOrd="0" parTransId="{90FB37FB-F7AB-4E67-AA2D-0D45DDF7C768}" sibTransId="{34F2BCD6-54DE-4934-A21C-FAE916443238}"/>
    <dgm:cxn modelId="{49AE9FDD-094F-4C91-95F8-9A81B4B269ED}" type="presOf" srcId="{2101D1E6-5483-4BEC-987E-26E40B47CB8E}" destId="{CDAF60E8-CA06-4B1E-A2F3-31ADF84AA602}" srcOrd="0" destOrd="0" presId="urn:microsoft.com/office/officeart/2016/7/layout/ChevronBlockProcess"/>
    <dgm:cxn modelId="{517B85FB-F5DA-4F04-96C6-C862BC84564D}" srcId="{F0AFA80C-838B-4481-A5CE-7731CF81B19E}" destId="{346F7A88-A528-43A4-87A4-234303D33009}" srcOrd="0" destOrd="0" parTransId="{532F196A-5FFC-4961-9D11-79A6332862D8}" sibTransId="{EE76A409-7C2D-4C72-9177-01540419F5C6}"/>
    <dgm:cxn modelId="{69F48A07-954E-48B7-85FC-4FB5247F1B8E}" type="presParOf" srcId="{74FA21F8-5DB7-43D7-A310-7F0102C5147E}" destId="{B13151DE-D96D-4EAB-B5F7-3020324C9096}" srcOrd="0" destOrd="0" presId="urn:microsoft.com/office/officeart/2016/7/layout/ChevronBlockProcess"/>
    <dgm:cxn modelId="{C4D0EC82-69D7-4435-A2B8-8660753EBD9F}" type="presParOf" srcId="{B13151DE-D96D-4EAB-B5F7-3020324C9096}" destId="{1C434723-9847-4E39-BA86-D8499B6C21CD}" srcOrd="0" destOrd="0" presId="urn:microsoft.com/office/officeart/2016/7/layout/ChevronBlockProcess"/>
    <dgm:cxn modelId="{A09918EF-9036-4A94-939D-976B63E98D20}" type="presParOf" srcId="{B13151DE-D96D-4EAB-B5F7-3020324C9096}" destId="{8AA9EA07-CA40-4563-8DEA-74B7AA7AD3D4}" srcOrd="1" destOrd="0" presId="urn:microsoft.com/office/officeart/2016/7/layout/ChevronBlockProcess"/>
    <dgm:cxn modelId="{EA752DF1-3B57-49FD-9185-5F8E5412E2F1}" type="presParOf" srcId="{74FA21F8-5DB7-43D7-A310-7F0102C5147E}" destId="{78F75DDD-840C-4E60-8AD8-4A8DDC8093A6}" srcOrd="1" destOrd="0" presId="urn:microsoft.com/office/officeart/2016/7/layout/ChevronBlockProcess"/>
    <dgm:cxn modelId="{AA0378F1-13A8-459F-AF52-CFE5EF96C120}" type="presParOf" srcId="{74FA21F8-5DB7-43D7-A310-7F0102C5147E}" destId="{145F10B1-7F94-4C11-BE5A-0F1738EBC613}" srcOrd="2" destOrd="0" presId="urn:microsoft.com/office/officeart/2016/7/layout/ChevronBlockProcess"/>
    <dgm:cxn modelId="{9C9849A8-F56F-4925-8DAB-58B5D1F94FB1}" type="presParOf" srcId="{145F10B1-7F94-4C11-BE5A-0F1738EBC613}" destId="{B69FFAFB-C6B4-4B8F-A618-E1CB40F50AAF}" srcOrd="0" destOrd="0" presId="urn:microsoft.com/office/officeart/2016/7/layout/ChevronBlockProcess"/>
    <dgm:cxn modelId="{FDF229B5-159B-4A59-87F2-8C4ED48F97FE}" type="presParOf" srcId="{145F10B1-7F94-4C11-BE5A-0F1738EBC613}" destId="{8BEB5937-16B6-4D98-AB48-80A609AE7AD2}" srcOrd="1" destOrd="0" presId="urn:microsoft.com/office/officeart/2016/7/layout/ChevronBlockProcess"/>
    <dgm:cxn modelId="{C41F3C59-F574-4D0E-BB79-35492C4D575D}" type="presParOf" srcId="{74FA21F8-5DB7-43D7-A310-7F0102C5147E}" destId="{9546B05F-61AA-4D09-A15F-5683E73132E4}" srcOrd="3" destOrd="0" presId="urn:microsoft.com/office/officeart/2016/7/layout/ChevronBlockProcess"/>
    <dgm:cxn modelId="{B736DADD-40B7-4A43-98BD-C8934E5B4C8E}" type="presParOf" srcId="{74FA21F8-5DB7-43D7-A310-7F0102C5147E}" destId="{FB597E89-6B3F-4641-B8CC-377DAA817CFE}" srcOrd="4" destOrd="0" presId="urn:microsoft.com/office/officeart/2016/7/layout/ChevronBlockProcess"/>
    <dgm:cxn modelId="{C74FF103-B679-47A6-A75E-4C262ACCA723}" type="presParOf" srcId="{FB597E89-6B3F-4641-B8CC-377DAA817CFE}" destId="{CDAF60E8-CA06-4B1E-A2F3-31ADF84AA602}" srcOrd="0" destOrd="0" presId="urn:microsoft.com/office/officeart/2016/7/layout/ChevronBlockProcess"/>
    <dgm:cxn modelId="{6E6AD4E6-7F2D-41CE-B3FE-F4F050F084FC}" type="presParOf" srcId="{FB597E89-6B3F-4641-B8CC-377DAA817CFE}" destId="{76A68D1A-B465-46BC-8E51-D5B671ED8C4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DD02DBB-B11F-4546-93B7-20C0F325C15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6592D1-1748-4A54-9902-4AFA0F930C93}">
      <dgm:prSet custT="1"/>
      <dgm:spPr/>
      <dgm:t>
        <a:bodyPr/>
        <a:lstStyle/>
        <a:p>
          <a:r>
            <a:rPr lang="tr-TR" sz="1600"/>
            <a:t>Can be slower than using separate workflows</a:t>
          </a:r>
          <a:endParaRPr lang="en-US" sz="1600"/>
        </a:p>
      </dgm:t>
    </dgm:pt>
    <dgm:pt modelId="{5687CB2D-2D68-44AB-A665-839B3493389E}" type="parTrans" cxnId="{534B9A49-5C17-4286-8DB9-A22CB7069836}">
      <dgm:prSet/>
      <dgm:spPr/>
      <dgm:t>
        <a:bodyPr/>
        <a:lstStyle/>
        <a:p>
          <a:endParaRPr lang="en-US"/>
        </a:p>
      </dgm:t>
    </dgm:pt>
    <dgm:pt modelId="{506298DB-7635-457F-9DF0-A70B5F1EFFB6}" type="sibTrans" cxnId="{534B9A49-5C17-4286-8DB9-A22CB7069836}">
      <dgm:prSet/>
      <dgm:spPr/>
      <dgm:t>
        <a:bodyPr/>
        <a:lstStyle/>
        <a:p>
          <a:endParaRPr lang="en-US"/>
        </a:p>
      </dgm:t>
    </dgm:pt>
    <dgm:pt modelId="{7B66BBFB-07E2-4AEB-B116-9BC211335E19}">
      <dgm:prSet custT="1"/>
      <dgm:spPr/>
      <dgm:t>
        <a:bodyPr/>
        <a:lstStyle/>
        <a:p>
          <a:r>
            <a:rPr lang="tr-TR" sz="1600"/>
            <a:t>Can be complex and difficult to debug</a:t>
          </a:r>
          <a:endParaRPr lang="en-US" sz="1600"/>
        </a:p>
      </dgm:t>
    </dgm:pt>
    <dgm:pt modelId="{3D6DA195-B656-49E9-A74B-DED2ABE3EB13}" type="parTrans" cxnId="{969E276F-8C9F-4323-9C16-4C7F1543001B}">
      <dgm:prSet/>
      <dgm:spPr/>
      <dgm:t>
        <a:bodyPr/>
        <a:lstStyle/>
        <a:p>
          <a:endParaRPr lang="en-US"/>
        </a:p>
      </dgm:t>
    </dgm:pt>
    <dgm:pt modelId="{9C67CDC1-3B36-4B5E-B212-3E7F41A4ECB6}" type="sibTrans" cxnId="{969E276F-8C9F-4323-9C16-4C7F1543001B}">
      <dgm:prSet/>
      <dgm:spPr/>
      <dgm:t>
        <a:bodyPr/>
        <a:lstStyle/>
        <a:p>
          <a:endParaRPr lang="en-US"/>
        </a:p>
      </dgm:t>
    </dgm:pt>
    <dgm:pt modelId="{C27AF106-4F19-4665-8273-6E1378FDAC8E}">
      <dgm:prSet custT="1"/>
      <dgm:spPr/>
      <dgm:t>
        <a:bodyPr/>
        <a:lstStyle/>
        <a:p>
          <a:r>
            <a:rPr lang="tr-TR" sz="1600" dirty="0"/>
            <a:t>Can be limited by the number of available resources on your runner</a:t>
          </a:r>
          <a:endParaRPr lang="en-US" sz="1600" dirty="0"/>
        </a:p>
      </dgm:t>
    </dgm:pt>
    <dgm:pt modelId="{AFA079F3-86C8-43D1-ADEB-AD56CE29FFE7}" type="parTrans" cxnId="{E3AF6462-F129-4132-829D-35CF816CBC78}">
      <dgm:prSet/>
      <dgm:spPr/>
      <dgm:t>
        <a:bodyPr/>
        <a:lstStyle/>
        <a:p>
          <a:endParaRPr lang="en-US"/>
        </a:p>
      </dgm:t>
    </dgm:pt>
    <dgm:pt modelId="{CAAB4553-5F8D-4EBC-8834-A287A6A62C8A}" type="sibTrans" cxnId="{E3AF6462-F129-4132-829D-35CF816CBC78}">
      <dgm:prSet/>
      <dgm:spPr/>
      <dgm:t>
        <a:bodyPr/>
        <a:lstStyle/>
        <a:p>
          <a:endParaRPr lang="en-US"/>
        </a:p>
      </dgm:t>
    </dgm:pt>
    <dgm:pt modelId="{868481F0-7BE9-4EE2-ABA5-7ABF537EFDC9}" type="pres">
      <dgm:prSet presAssocID="{CDD02DBB-B11F-4546-93B7-20C0F325C15C}" presName="root" presStyleCnt="0">
        <dgm:presLayoutVars>
          <dgm:dir/>
          <dgm:resizeHandles val="exact"/>
        </dgm:presLayoutVars>
      </dgm:prSet>
      <dgm:spPr/>
    </dgm:pt>
    <dgm:pt modelId="{59005EE1-E5A4-4D3D-8890-812336409C4B}" type="pres">
      <dgm:prSet presAssocID="{BE6592D1-1748-4A54-9902-4AFA0F930C93}" presName="compNode" presStyleCnt="0"/>
      <dgm:spPr/>
    </dgm:pt>
    <dgm:pt modelId="{600B0688-18AE-437A-A8B8-24457DE0730A}" type="pres">
      <dgm:prSet presAssocID="{BE6592D1-1748-4A54-9902-4AFA0F930C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C7E1ED5-D42E-402B-898E-069236D3E400}" type="pres">
      <dgm:prSet presAssocID="{BE6592D1-1748-4A54-9902-4AFA0F930C93}" presName="spaceRect" presStyleCnt="0"/>
      <dgm:spPr/>
    </dgm:pt>
    <dgm:pt modelId="{1CB7B4FB-9006-41C4-B283-6AE4F3501EE4}" type="pres">
      <dgm:prSet presAssocID="{BE6592D1-1748-4A54-9902-4AFA0F930C93}" presName="textRect" presStyleLbl="revTx" presStyleIdx="0" presStyleCnt="3">
        <dgm:presLayoutVars>
          <dgm:chMax val="1"/>
          <dgm:chPref val="1"/>
        </dgm:presLayoutVars>
      </dgm:prSet>
      <dgm:spPr/>
    </dgm:pt>
    <dgm:pt modelId="{3B3FAF15-00BE-4279-9E11-EE457691D197}" type="pres">
      <dgm:prSet presAssocID="{506298DB-7635-457F-9DF0-A70B5F1EFFB6}" presName="sibTrans" presStyleCnt="0"/>
      <dgm:spPr/>
    </dgm:pt>
    <dgm:pt modelId="{39660E1C-663D-477C-960F-56A595258CBB}" type="pres">
      <dgm:prSet presAssocID="{7B66BBFB-07E2-4AEB-B116-9BC211335E19}" presName="compNode" presStyleCnt="0"/>
      <dgm:spPr/>
    </dgm:pt>
    <dgm:pt modelId="{FB23B1EB-C74D-48FD-AC16-B235E62CA6CF}" type="pres">
      <dgm:prSet presAssocID="{7B66BBFB-07E2-4AEB-B116-9BC211335E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1AB8322-EC82-4B56-B4C5-FCA781D27AF3}" type="pres">
      <dgm:prSet presAssocID="{7B66BBFB-07E2-4AEB-B116-9BC211335E19}" presName="spaceRect" presStyleCnt="0"/>
      <dgm:spPr/>
    </dgm:pt>
    <dgm:pt modelId="{BE6F6A02-2F8D-44E8-9D4D-252A17BDE8DC}" type="pres">
      <dgm:prSet presAssocID="{7B66BBFB-07E2-4AEB-B116-9BC211335E19}" presName="textRect" presStyleLbl="revTx" presStyleIdx="1" presStyleCnt="3">
        <dgm:presLayoutVars>
          <dgm:chMax val="1"/>
          <dgm:chPref val="1"/>
        </dgm:presLayoutVars>
      </dgm:prSet>
      <dgm:spPr/>
    </dgm:pt>
    <dgm:pt modelId="{018E1AD6-798A-4D98-9570-5D41781F3C0A}" type="pres">
      <dgm:prSet presAssocID="{9C67CDC1-3B36-4B5E-B212-3E7F41A4ECB6}" presName="sibTrans" presStyleCnt="0"/>
      <dgm:spPr/>
    </dgm:pt>
    <dgm:pt modelId="{CFDF2FEB-350B-471B-8D04-23047AC7572C}" type="pres">
      <dgm:prSet presAssocID="{C27AF106-4F19-4665-8273-6E1378FDAC8E}" presName="compNode" presStyleCnt="0"/>
      <dgm:spPr/>
    </dgm:pt>
    <dgm:pt modelId="{418C7C69-F4DC-436A-BBAF-7F365ACA4204}" type="pres">
      <dgm:prSet presAssocID="{C27AF106-4F19-4665-8273-6E1378FDAC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9C37D066-174A-4494-A86F-92E81A2E99EE}" type="pres">
      <dgm:prSet presAssocID="{C27AF106-4F19-4665-8273-6E1378FDAC8E}" presName="spaceRect" presStyleCnt="0"/>
      <dgm:spPr/>
    </dgm:pt>
    <dgm:pt modelId="{E949AFCD-D270-41E4-AB82-2C54DF76D217}" type="pres">
      <dgm:prSet presAssocID="{C27AF106-4F19-4665-8273-6E1378FDAC8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5E0226-EE0A-463F-BA8C-0AE0957FE1AB}" type="presOf" srcId="{C27AF106-4F19-4665-8273-6E1378FDAC8E}" destId="{E949AFCD-D270-41E4-AB82-2C54DF76D217}" srcOrd="0" destOrd="0" presId="urn:microsoft.com/office/officeart/2018/2/layout/IconLabelList"/>
    <dgm:cxn modelId="{E3AF6462-F129-4132-829D-35CF816CBC78}" srcId="{CDD02DBB-B11F-4546-93B7-20C0F325C15C}" destId="{C27AF106-4F19-4665-8273-6E1378FDAC8E}" srcOrd="2" destOrd="0" parTransId="{AFA079F3-86C8-43D1-ADEB-AD56CE29FFE7}" sibTransId="{CAAB4553-5F8D-4EBC-8834-A287A6A62C8A}"/>
    <dgm:cxn modelId="{534B9A49-5C17-4286-8DB9-A22CB7069836}" srcId="{CDD02DBB-B11F-4546-93B7-20C0F325C15C}" destId="{BE6592D1-1748-4A54-9902-4AFA0F930C93}" srcOrd="0" destOrd="0" parTransId="{5687CB2D-2D68-44AB-A665-839B3493389E}" sibTransId="{506298DB-7635-457F-9DF0-A70B5F1EFFB6}"/>
    <dgm:cxn modelId="{969E276F-8C9F-4323-9C16-4C7F1543001B}" srcId="{CDD02DBB-B11F-4546-93B7-20C0F325C15C}" destId="{7B66BBFB-07E2-4AEB-B116-9BC211335E19}" srcOrd="1" destOrd="0" parTransId="{3D6DA195-B656-49E9-A74B-DED2ABE3EB13}" sibTransId="{9C67CDC1-3B36-4B5E-B212-3E7F41A4ECB6}"/>
    <dgm:cxn modelId="{6772AA76-6994-48AA-A975-53D9648447C8}" type="presOf" srcId="{7B66BBFB-07E2-4AEB-B116-9BC211335E19}" destId="{BE6F6A02-2F8D-44E8-9D4D-252A17BDE8DC}" srcOrd="0" destOrd="0" presId="urn:microsoft.com/office/officeart/2018/2/layout/IconLabelList"/>
    <dgm:cxn modelId="{E130119A-CCFE-4C27-B148-79045789E477}" type="presOf" srcId="{BE6592D1-1748-4A54-9902-4AFA0F930C93}" destId="{1CB7B4FB-9006-41C4-B283-6AE4F3501EE4}" srcOrd="0" destOrd="0" presId="urn:microsoft.com/office/officeart/2018/2/layout/IconLabelList"/>
    <dgm:cxn modelId="{C6A02DA2-E5D3-423F-8041-6567A06EDADF}" type="presOf" srcId="{CDD02DBB-B11F-4546-93B7-20C0F325C15C}" destId="{868481F0-7BE9-4EE2-ABA5-7ABF537EFDC9}" srcOrd="0" destOrd="0" presId="urn:microsoft.com/office/officeart/2018/2/layout/IconLabelList"/>
    <dgm:cxn modelId="{E6008B7E-F0CF-4F71-AF83-7D3BB3EB2F1F}" type="presParOf" srcId="{868481F0-7BE9-4EE2-ABA5-7ABF537EFDC9}" destId="{59005EE1-E5A4-4D3D-8890-812336409C4B}" srcOrd="0" destOrd="0" presId="urn:microsoft.com/office/officeart/2018/2/layout/IconLabelList"/>
    <dgm:cxn modelId="{FC24C0C1-F783-4B5E-8C0B-14EF7A666666}" type="presParOf" srcId="{59005EE1-E5A4-4D3D-8890-812336409C4B}" destId="{600B0688-18AE-437A-A8B8-24457DE0730A}" srcOrd="0" destOrd="0" presId="urn:microsoft.com/office/officeart/2018/2/layout/IconLabelList"/>
    <dgm:cxn modelId="{7B0F5EB1-2B48-4B9E-BCD1-BF8DFC2697D4}" type="presParOf" srcId="{59005EE1-E5A4-4D3D-8890-812336409C4B}" destId="{1C7E1ED5-D42E-402B-898E-069236D3E400}" srcOrd="1" destOrd="0" presId="urn:microsoft.com/office/officeart/2018/2/layout/IconLabelList"/>
    <dgm:cxn modelId="{3C496443-CC2B-46B8-98B2-CCD97ED10D07}" type="presParOf" srcId="{59005EE1-E5A4-4D3D-8890-812336409C4B}" destId="{1CB7B4FB-9006-41C4-B283-6AE4F3501EE4}" srcOrd="2" destOrd="0" presId="urn:microsoft.com/office/officeart/2018/2/layout/IconLabelList"/>
    <dgm:cxn modelId="{8DD2067F-F866-4F6B-A4F6-49BDA5332DEA}" type="presParOf" srcId="{868481F0-7BE9-4EE2-ABA5-7ABF537EFDC9}" destId="{3B3FAF15-00BE-4279-9E11-EE457691D197}" srcOrd="1" destOrd="0" presId="urn:microsoft.com/office/officeart/2018/2/layout/IconLabelList"/>
    <dgm:cxn modelId="{18E03C44-8E7F-40D9-97D2-F9662781F720}" type="presParOf" srcId="{868481F0-7BE9-4EE2-ABA5-7ABF537EFDC9}" destId="{39660E1C-663D-477C-960F-56A595258CBB}" srcOrd="2" destOrd="0" presId="urn:microsoft.com/office/officeart/2018/2/layout/IconLabelList"/>
    <dgm:cxn modelId="{23A9071A-5B47-4723-A7EE-14A2886C90F6}" type="presParOf" srcId="{39660E1C-663D-477C-960F-56A595258CBB}" destId="{FB23B1EB-C74D-48FD-AC16-B235E62CA6CF}" srcOrd="0" destOrd="0" presId="urn:microsoft.com/office/officeart/2018/2/layout/IconLabelList"/>
    <dgm:cxn modelId="{60DC503D-EE67-40D1-9050-367EBCFA939E}" type="presParOf" srcId="{39660E1C-663D-477C-960F-56A595258CBB}" destId="{01AB8322-EC82-4B56-B4C5-FCA781D27AF3}" srcOrd="1" destOrd="0" presId="urn:microsoft.com/office/officeart/2018/2/layout/IconLabelList"/>
    <dgm:cxn modelId="{AE618C13-5EFE-4416-B5E4-AE156D0F71BD}" type="presParOf" srcId="{39660E1C-663D-477C-960F-56A595258CBB}" destId="{BE6F6A02-2F8D-44E8-9D4D-252A17BDE8DC}" srcOrd="2" destOrd="0" presId="urn:microsoft.com/office/officeart/2018/2/layout/IconLabelList"/>
    <dgm:cxn modelId="{4CFEF816-A8F8-4D43-A249-41DEAF5B8E9D}" type="presParOf" srcId="{868481F0-7BE9-4EE2-ABA5-7ABF537EFDC9}" destId="{018E1AD6-798A-4D98-9570-5D41781F3C0A}" srcOrd="3" destOrd="0" presId="urn:microsoft.com/office/officeart/2018/2/layout/IconLabelList"/>
    <dgm:cxn modelId="{CFD0FE44-8A8F-4567-A21C-C28030443133}" type="presParOf" srcId="{868481F0-7BE9-4EE2-ABA5-7ABF537EFDC9}" destId="{CFDF2FEB-350B-471B-8D04-23047AC7572C}" srcOrd="4" destOrd="0" presId="urn:microsoft.com/office/officeart/2018/2/layout/IconLabelList"/>
    <dgm:cxn modelId="{D84523E9-3914-4CC1-A6CB-89BC57E912AD}" type="presParOf" srcId="{CFDF2FEB-350B-471B-8D04-23047AC7572C}" destId="{418C7C69-F4DC-436A-BBAF-7F365ACA4204}" srcOrd="0" destOrd="0" presId="urn:microsoft.com/office/officeart/2018/2/layout/IconLabelList"/>
    <dgm:cxn modelId="{74B62FF2-9126-4E68-A9BF-9E54EB407F9E}" type="presParOf" srcId="{CFDF2FEB-350B-471B-8D04-23047AC7572C}" destId="{9C37D066-174A-4494-A86F-92E81A2E99EE}" srcOrd="1" destOrd="0" presId="urn:microsoft.com/office/officeart/2018/2/layout/IconLabelList"/>
    <dgm:cxn modelId="{CE66826E-3D31-4B88-8F60-4E78489375D9}" type="presParOf" srcId="{CFDF2FEB-350B-471B-8D04-23047AC7572C}" destId="{E949AFCD-D270-41E4-AB82-2C54DF76D21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BF3B1F-B861-4EC1-8F6B-BF10D96DAA14}" type="doc">
      <dgm:prSet loTypeId="urn:microsoft.com/office/officeart/2005/8/layout/vList2" loCatId="list" qsTypeId="urn:microsoft.com/office/officeart/2009/2/quickstyle/3d8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647ABB-DA56-423B-8E74-6E1CC1392A02}">
      <dgm:prSet/>
      <dgm:spPr/>
      <dgm:t>
        <a:bodyPr/>
        <a:lstStyle/>
        <a:p>
          <a:r>
            <a:rPr lang="tr-TR" dirty="0"/>
            <a:t>But fear not, brave developers - with some careful planning and consideration, these limitations can be overcome</a:t>
          </a:r>
          <a:endParaRPr lang="en-US" dirty="0"/>
        </a:p>
      </dgm:t>
    </dgm:pt>
    <dgm:pt modelId="{53DE8D16-A84C-47C3-AAA4-15A632D93117}" type="parTrans" cxnId="{2349D336-5B9C-4A73-989A-28A7606FB81E}">
      <dgm:prSet/>
      <dgm:spPr/>
      <dgm:t>
        <a:bodyPr/>
        <a:lstStyle/>
        <a:p>
          <a:endParaRPr lang="en-US"/>
        </a:p>
      </dgm:t>
    </dgm:pt>
    <dgm:pt modelId="{3DDD7A03-6AA6-4C85-8C85-0FD2A002B2C1}" type="sibTrans" cxnId="{2349D336-5B9C-4A73-989A-28A7606FB81E}">
      <dgm:prSet/>
      <dgm:spPr/>
      <dgm:t>
        <a:bodyPr/>
        <a:lstStyle/>
        <a:p>
          <a:endParaRPr lang="en-US"/>
        </a:p>
      </dgm:t>
    </dgm:pt>
    <dgm:pt modelId="{77EF1CC1-1D89-4176-8FBD-16C43F2CE06B}" type="pres">
      <dgm:prSet presAssocID="{C2BF3B1F-B861-4EC1-8F6B-BF10D96DAA14}" presName="linear" presStyleCnt="0">
        <dgm:presLayoutVars>
          <dgm:animLvl val="lvl"/>
          <dgm:resizeHandles val="exact"/>
        </dgm:presLayoutVars>
      </dgm:prSet>
      <dgm:spPr/>
    </dgm:pt>
    <dgm:pt modelId="{83026656-C1E0-4EF2-8F7C-E7315C7FA836}" type="pres">
      <dgm:prSet presAssocID="{3B647ABB-DA56-423B-8E74-6E1CC1392A0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349D336-5B9C-4A73-989A-28A7606FB81E}" srcId="{C2BF3B1F-B861-4EC1-8F6B-BF10D96DAA14}" destId="{3B647ABB-DA56-423B-8E74-6E1CC1392A02}" srcOrd="0" destOrd="0" parTransId="{53DE8D16-A84C-47C3-AAA4-15A632D93117}" sibTransId="{3DDD7A03-6AA6-4C85-8C85-0FD2A002B2C1}"/>
    <dgm:cxn modelId="{2B753A3E-5DB3-417E-8994-52029ECCE0F4}" type="presOf" srcId="{3B647ABB-DA56-423B-8E74-6E1CC1392A02}" destId="{83026656-C1E0-4EF2-8F7C-E7315C7FA836}" srcOrd="0" destOrd="0" presId="urn:microsoft.com/office/officeart/2005/8/layout/vList2"/>
    <dgm:cxn modelId="{ED89E47E-AF29-450D-9604-885B360324B2}" type="presOf" srcId="{C2BF3B1F-B861-4EC1-8F6B-BF10D96DAA14}" destId="{77EF1CC1-1D89-4176-8FBD-16C43F2CE06B}" srcOrd="0" destOrd="0" presId="urn:microsoft.com/office/officeart/2005/8/layout/vList2"/>
    <dgm:cxn modelId="{3CDA287C-BC1B-4A3F-80E8-7A49B7D32921}" type="presParOf" srcId="{77EF1CC1-1D89-4176-8FBD-16C43F2CE06B}" destId="{83026656-C1E0-4EF2-8F7C-E7315C7FA8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50945-031D-47F6-9A0C-1002176565E8}">
      <dsp:nvSpPr>
        <dsp:cNvPr id="0" name=""/>
        <dsp:cNvSpPr/>
      </dsp:nvSpPr>
      <dsp:spPr>
        <a:xfrm>
          <a:off x="0" y="1164231"/>
          <a:ext cx="8596668" cy="155230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D28B3-6420-41B1-9410-CD7FFAC0ED46}">
      <dsp:nvSpPr>
        <dsp:cNvPr id="0" name=""/>
        <dsp:cNvSpPr/>
      </dsp:nvSpPr>
      <dsp:spPr>
        <a:xfrm>
          <a:off x="661" y="0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📌 What is it and Why it Matters</a:t>
          </a:r>
        </a:p>
      </dsp:txBody>
      <dsp:txXfrm>
        <a:off x="661" y="0"/>
        <a:ext cx="1059682" cy="1552309"/>
      </dsp:txXfrm>
    </dsp:sp>
    <dsp:sp modelId="{D259554C-6464-475B-A090-A87D3EFBDAD8}">
      <dsp:nvSpPr>
        <dsp:cNvPr id="0" name=""/>
        <dsp:cNvSpPr/>
      </dsp:nvSpPr>
      <dsp:spPr>
        <a:xfrm>
          <a:off x="336463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87408-384C-444B-9978-0984A06870EA}">
      <dsp:nvSpPr>
        <dsp:cNvPr id="0" name=""/>
        <dsp:cNvSpPr/>
      </dsp:nvSpPr>
      <dsp:spPr>
        <a:xfrm>
          <a:off x="1113327" y="2328463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🤔 How it works</a:t>
          </a:r>
        </a:p>
      </dsp:txBody>
      <dsp:txXfrm>
        <a:off x="1113327" y="2328463"/>
        <a:ext cx="1059682" cy="1552309"/>
      </dsp:txXfrm>
    </dsp:sp>
    <dsp:sp modelId="{54E4081E-6522-42C0-AA6E-0F15DAC057D3}">
      <dsp:nvSpPr>
        <dsp:cNvPr id="0" name=""/>
        <dsp:cNvSpPr/>
      </dsp:nvSpPr>
      <dsp:spPr>
        <a:xfrm>
          <a:off x="1449129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4A080-5CD6-4C73-9CC7-53B75CED5A5E}">
      <dsp:nvSpPr>
        <dsp:cNvPr id="0" name=""/>
        <dsp:cNvSpPr/>
      </dsp:nvSpPr>
      <dsp:spPr>
        <a:xfrm>
          <a:off x="2225993" y="0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💡 Benefits of Using</a:t>
          </a:r>
          <a:r>
            <a:rPr lang="tr-TR" sz="1300" kern="1200" dirty="0"/>
            <a:t> it</a:t>
          </a:r>
          <a:endParaRPr lang="en-US" sz="1300" kern="1200" dirty="0"/>
        </a:p>
      </dsp:txBody>
      <dsp:txXfrm>
        <a:off x="2225993" y="0"/>
        <a:ext cx="1059682" cy="1552309"/>
      </dsp:txXfrm>
    </dsp:sp>
    <dsp:sp modelId="{ADDC3675-C984-4869-B673-076C5DD54AC5}">
      <dsp:nvSpPr>
        <dsp:cNvPr id="0" name=""/>
        <dsp:cNvSpPr/>
      </dsp:nvSpPr>
      <dsp:spPr>
        <a:xfrm>
          <a:off x="2561795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03D1F-90CF-4049-AF9A-CE0FF95DC044}">
      <dsp:nvSpPr>
        <dsp:cNvPr id="0" name=""/>
        <dsp:cNvSpPr/>
      </dsp:nvSpPr>
      <dsp:spPr>
        <a:xfrm>
          <a:off x="3338659" y="2328463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👌 Best Practices and Tips</a:t>
          </a:r>
        </a:p>
      </dsp:txBody>
      <dsp:txXfrm>
        <a:off x="3338659" y="2328463"/>
        <a:ext cx="1059682" cy="1552309"/>
      </dsp:txXfrm>
    </dsp:sp>
    <dsp:sp modelId="{2D2808A4-CACC-48A3-B1AD-461A3672D8FB}">
      <dsp:nvSpPr>
        <dsp:cNvPr id="0" name=""/>
        <dsp:cNvSpPr/>
      </dsp:nvSpPr>
      <dsp:spPr>
        <a:xfrm>
          <a:off x="3674461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6A8104-4802-4B6A-98F6-06984573ACE4}">
      <dsp:nvSpPr>
        <dsp:cNvPr id="0" name=""/>
        <dsp:cNvSpPr/>
      </dsp:nvSpPr>
      <dsp:spPr>
        <a:xfrm>
          <a:off x="4451325" y="0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🚨 Common Pitfalls and Limitations</a:t>
          </a:r>
        </a:p>
      </dsp:txBody>
      <dsp:txXfrm>
        <a:off x="4451325" y="0"/>
        <a:ext cx="1059682" cy="1552309"/>
      </dsp:txXfrm>
    </dsp:sp>
    <dsp:sp modelId="{809E59CB-28DB-42FC-A66C-BC3BCA821F3A}">
      <dsp:nvSpPr>
        <dsp:cNvPr id="0" name=""/>
        <dsp:cNvSpPr/>
      </dsp:nvSpPr>
      <dsp:spPr>
        <a:xfrm>
          <a:off x="4787128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F2522-3D96-4985-B1C9-3C697E34DF2A}">
      <dsp:nvSpPr>
        <dsp:cNvPr id="0" name=""/>
        <dsp:cNvSpPr/>
      </dsp:nvSpPr>
      <dsp:spPr>
        <a:xfrm>
          <a:off x="5563991" y="2328463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🌎 Real World Examples</a:t>
          </a:r>
        </a:p>
      </dsp:txBody>
      <dsp:txXfrm>
        <a:off x="5563991" y="2328463"/>
        <a:ext cx="1059682" cy="1552309"/>
      </dsp:txXfrm>
    </dsp:sp>
    <dsp:sp modelId="{A90EB2DE-31D3-40BA-8948-7913D5F55B47}">
      <dsp:nvSpPr>
        <dsp:cNvPr id="0" name=""/>
        <dsp:cNvSpPr/>
      </dsp:nvSpPr>
      <dsp:spPr>
        <a:xfrm>
          <a:off x="5899794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F5F83-E100-443E-9395-819E3C021345}">
      <dsp:nvSpPr>
        <dsp:cNvPr id="0" name=""/>
        <dsp:cNvSpPr/>
      </dsp:nvSpPr>
      <dsp:spPr>
        <a:xfrm>
          <a:off x="6676658" y="0"/>
          <a:ext cx="1059682" cy="15523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🎉 Conclusion</a:t>
          </a:r>
        </a:p>
      </dsp:txBody>
      <dsp:txXfrm>
        <a:off x="6676658" y="0"/>
        <a:ext cx="1059682" cy="1552309"/>
      </dsp:txXfrm>
    </dsp:sp>
    <dsp:sp modelId="{7A0E941F-9FEA-419D-BE54-E6C7BBD0E312}">
      <dsp:nvSpPr>
        <dsp:cNvPr id="0" name=""/>
        <dsp:cNvSpPr/>
      </dsp:nvSpPr>
      <dsp:spPr>
        <a:xfrm>
          <a:off x="7012460" y="1746347"/>
          <a:ext cx="388077" cy="3880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7962B-4B32-414B-AAB7-52B0B363B2F9}">
      <dsp:nvSpPr>
        <dsp:cNvPr id="0" name=""/>
        <dsp:cNvSpPr/>
      </dsp:nvSpPr>
      <dsp:spPr>
        <a:xfrm>
          <a:off x="0" y="1045124"/>
          <a:ext cx="2417812" cy="1535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23CF7-00F0-4FEE-AD9A-E34297FEAE79}">
      <dsp:nvSpPr>
        <dsp:cNvPr id="0" name=""/>
        <dsp:cNvSpPr/>
      </dsp:nvSpPr>
      <dsp:spPr>
        <a:xfrm>
          <a:off x="268645" y="1300337"/>
          <a:ext cx="2417812" cy="15353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Netflix: The media streaming giant uses composite runs to deploy its microservices to the cloud</a:t>
          </a:r>
          <a:endParaRPr lang="en-US" sz="1600" kern="1200"/>
        </a:p>
      </dsp:txBody>
      <dsp:txXfrm>
        <a:off x="313613" y="1345305"/>
        <a:ext cx="2327876" cy="1445375"/>
      </dsp:txXfrm>
    </dsp:sp>
    <dsp:sp modelId="{BE2BBCCF-9D4D-466D-9864-D7B106229046}">
      <dsp:nvSpPr>
        <dsp:cNvPr id="0" name=""/>
        <dsp:cNvSpPr/>
      </dsp:nvSpPr>
      <dsp:spPr>
        <a:xfrm>
          <a:off x="2955104" y="1045124"/>
          <a:ext cx="2417812" cy="1535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E9D54-7785-4F4B-9C12-5866F0B154E2}">
      <dsp:nvSpPr>
        <dsp:cNvPr id="0" name=""/>
        <dsp:cNvSpPr/>
      </dsp:nvSpPr>
      <dsp:spPr>
        <a:xfrm>
          <a:off x="3223750" y="1300337"/>
          <a:ext cx="2417812" cy="15353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Shopify: The popular e-commerce platform uses composite runs to build and deploy its applications. </a:t>
          </a:r>
          <a:endParaRPr lang="en-US" sz="1600" kern="1200"/>
        </a:p>
      </dsp:txBody>
      <dsp:txXfrm>
        <a:off x="3268718" y="1345305"/>
        <a:ext cx="2327876" cy="1445375"/>
      </dsp:txXfrm>
    </dsp:sp>
    <dsp:sp modelId="{70E8A2CE-6827-4FCD-94C7-FD395BCB42A8}">
      <dsp:nvSpPr>
        <dsp:cNvPr id="0" name=""/>
        <dsp:cNvSpPr/>
      </dsp:nvSpPr>
      <dsp:spPr>
        <a:xfrm>
          <a:off x="5910209" y="1045124"/>
          <a:ext cx="2417812" cy="15353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4F9E3-3A2A-4507-8822-419DD76D4153}">
      <dsp:nvSpPr>
        <dsp:cNvPr id="0" name=""/>
        <dsp:cNvSpPr/>
      </dsp:nvSpPr>
      <dsp:spPr>
        <a:xfrm>
          <a:off x="6178855" y="1300337"/>
          <a:ext cx="2417812" cy="15353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Microsoft: The tech giant uses composite runs for testing its applications across multiple platforms and devices.</a:t>
          </a:r>
          <a:endParaRPr lang="en-US" sz="1600" kern="1200"/>
        </a:p>
      </dsp:txBody>
      <dsp:txXfrm>
        <a:off x="6223823" y="1345305"/>
        <a:ext cx="2327876" cy="14453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ED687-504F-4577-A8F6-EF23348F9259}">
      <dsp:nvSpPr>
        <dsp:cNvPr id="0" name=""/>
        <dsp:cNvSpPr/>
      </dsp:nvSpPr>
      <dsp:spPr>
        <a:xfrm>
          <a:off x="644750" y="0"/>
          <a:ext cx="7307167" cy="322784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DD858-5D35-4793-8A6D-79478057B7B2}">
      <dsp:nvSpPr>
        <dsp:cNvPr id="0" name=""/>
        <dsp:cNvSpPr/>
      </dsp:nvSpPr>
      <dsp:spPr>
        <a:xfrm>
          <a:off x="188052" y="968352"/>
          <a:ext cx="8220563" cy="12911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400" kern="1200"/>
            <a:t>Why not give it a try and see how it can improve your development process?</a:t>
          </a:r>
          <a:endParaRPr lang="en-US" sz="3400" kern="1200"/>
        </a:p>
      </dsp:txBody>
      <dsp:txXfrm>
        <a:off x="251080" y="1031380"/>
        <a:ext cx="8094507" cy="1165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01DEA-F92E-4ADF-A550-C041F80203D1}">
      <dsp:nvSpPr>
        <dsp:cNvPr id="0" name=""/>
        <dsp:cNvSpPr/>
      </dsp:nvSpPr>
      <dsp:spPr>
        <a:xfrm>
          <a:off x="45154" y="1995231"/>
          <a:ext cx="892848" cy="892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CD860-264B-445B-851E-5B2AC184F5E8}">
      <dsp:nvSpPr>
        <dsp:cNvPr id="0" name=""/>
        <dsp:cNvSpPr/>
      </dsp:nvSpPr>
      <dsp:spPr>
        <a:xfrm>
          <a:off x="232652" y="2182729"/>
          <a:ext cx="517852" cy="517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55455-36C7-483B-8A28-844713CBA521}">
      <dsp:nvSpPr>
        <dsp:cNvPr id="0" name=""/>
        <dsp:cNvSpPr/>
      </dsp:nvSpPr>
      <dsp:spPr>
        <a:xfrm>
          <a:off x="1129327" y="1995231"/>
          <a:ext cx="2104571" cy="89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it's like creating a Frankenstein monster out of multiple workflows</a:t>
          </a:r>
          <a:endParaRPr lang="en-US" sz="1400" kern="1200" dirty="0"/>
        </a:p>
      </dsp:txBody>
      <dsp:txXfrm>
        <a:off x="1129327" y="1995231"/>
        <a:ext cx="2104571" cy="892848"/>
      </dsp:txXfrm>
    </dsp:sp>
    <dsp:sp modelId="{56AE9473-A9D6-4760-BC7B-190E7B6A9297}">
      <dsp:nvSpPr>
        <dsp:cNvPr id="0" name=""/>
        <dsp:cNvSpPr/>
      </dsp:nvSpPr>
      <dsp:spPr>
        <a:xfrm>
          <a:off x="3600604" y="1995231"/>
          <a:ext cx="892848" cy="892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E0CD07-22F6-4BD5-913C-BB175241CAAB}">
      <dsp:nvSpPr>
        <dsp:cNvPr id="0" name=""/>
        <dsp:cNvSpPr/>
      </dsp:nvSpPr>
      <dsp:spPr>
        <a:xfrm>
          <a:off x="3788102" y="2182729"/>
          <a:ext cx="517852" cy="517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05E02-FD1C-474E-85E0-B80ECB867663}">
      <dsp:nvSpPr>
        <dsp:cNvPr id="0" name=""/>
        <dsp:cNvSpPr/>
      </dsp:nvSpPr>
      <dsp:spPr>
        <a:xfrm>
          <a:off x="4684777" y="1995231"/>
          <a:ext cx="2104571" cy="89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Create a new workflow file and define your composite run</a:t>
          </a:r>
          <a:endParaRPr lang="en-US" sz="1400" kern="1200" dirty="0"/>
        </a:p>
      </dsp:txBody>
      <dsp:txXfrm>
        <a:off x="4684777" y="1995231"/>
        <a:ext cx="2104571" cy="892848"/>
      </dsp:txXfrm>
    </dsp:sp>
    <dsp:sp modelId="{8FB7396F-3355-45BD-ACC8-7667DBB0BBEA}">
      <dsp:nvSpPr>
        <dsp:cNvPr id="0" name=""/>
        <dsp:cNvSpPr/>
      </dsp:nvSpPr>
      <dsp:spPr>
        <a:xfrm>
          <a:off x="7156054" y="1995231"/>
          <a:ext cx="892848" cy="89284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0694-C6C8-4D56-9721-EE08FADC5239}">
      <dsp:nvSpPr>
        <dsp:cNvPr id="0" name=""/>
        <dsp:cNvSpPr/>
      </dsp:nvSpPr>
      <dsp:spPr>
        <a:xfrm>
          <a:off x="7343552" y="2182729"/>
          <a:ext cx="517852" cy="517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B5E51-228F-4BAE-A827-0AC5926B0536}">
      <dsp:nvSpPr>
        <dsp:cNvPr id="0" name=""/>
        <dsp:cNvSpPr/>
      </dsp:nvSpPr>
      <dsp:spPr>
        <a:xfrm>
          <a:off x="8240227" y="1995231"/>
          <a:ext cx="2104571" cy="8928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Reference the other workflows (using the "uses" keyword. )</a:t>
          </a:r>
          <a:endParaRPr lang="en-US" sz="1400" kern="1200" dirty="0"/>
        </a:p>
      </dsp:txBody>
      <dsp:txXfrm>
        <a:off x="8240227" y="1995231"/>
        <a:ext cx="2104571" cy="892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06EDB-244D-4508-9425-B702BAD1E2DA}">
      <dsp:nvSpPr>
        <dsp:cNvPr id="0" name=""/>
        <dsp:cNvSpPr/>
      </dsp:nvSpPr>
      <dsp:spPr>
        <a:xfrm>
          <a:off x="0" y="14285"/>
          <a:ext cx="6103343" cy="617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If you want to take your GitHub Actions game to the next level, give composite runs a try. </a:t>
          </a:r>
          <a:endParaRPr lang="en-US" sz="1600" kern="1200" dirty="0"/>
        </a:p>
      </dsp:txBody>
      <dsp:txXfrm>
        <a:off x="30157" y="44442"/>
        <a:ext cx="6043029" cy="5574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E54AD-505C-495D-B12C-949DCAC71131}">
      <dsp:nvSpPr>
        <dsp:cNvPr id="0" name=""/>
        <dsp:cNvSpPr/>
      </dsp:nvSpPr>
      <dsp:spPr>
        <a:xfrm>
          <a:off x="737863" y="12290"/>
          <a:ext cx="942725" cy="9427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E2858-D61B-4D0E-968B-04B3ACDAB97D}">
      <dsp:nvSpPr>
        <dsp:cNvPr id="0" name=""/>
        <dsp:cNvSpPr/>
      </dsp:nvSpPr>
      <dsp:spPr>
        <a:xfrm>
          <a:off x="935835" y="210262"/>
          <a:ext cx="546780" cy="5467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19A3B7-D7F9-48EE-8345-EF0C9F48E6F4}">
      <dsp:nvSpPr>
        <dsp:cNvPr id="0" name=""/>
        <dsp:cNvSpPr/>
      </dsp:nvSpPr>
      <dsp:spPr>
        <a:xfrm>
          <a:off x="1882601" y="12290"/>
          <a:ext cx="2222137" cy="942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strong central leadership and organization</a:t>
          </a:r>
          <a:endParaRPr lang="en-US" sz="1900" kern="1200"/>
        </a:p>
      </dsp:txBody>
      <dsp:txXfrm>
        <a:off x="1882601" y="12290"/>
        <a:ext cx="2222137" cy="942725"/>
      </dsp:txXfrm>
    </dsp:sp>
    <dsp:sp modelId="{1233BCB3-6912-45ED-AEC9-0F82CC704DF3}">
      <dsp:nvSpPr>
        <dsp:cNvPr id="0" name=""/>
        <dsp:cNvSpPr/>
      </dsp:nvSpPr>
      <dsp:spPr>
        <a:xfrm>
          <a:off x="4491929" y="12290"/>
          <a:ext cx="942725" cy="9427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5314-28CA-4E65-AEF9-107D00B73E9A}">
      <dsp:nvSpPr>
        <dsp:cNvPr id="0" name=""/>
        <dsp:cNvSpPr/>
      </dsp:nvSpPr>
      <dsp:spPr>
        <a:xfrm>
          <a:off x="4689901" y="210262"/>
          <a:ext cx="546780" cy="5467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59F0A-9E55-463A-9341-A3AB5826411C}">
      <dsp:nvSpPr>
        <dsp:cNvPr id="0" name=""/>
        <dsp:cNvSpPr/>
      </dsp:nvSpPr>
      <dsp:spPr>
        <a:xfrm>
          <a:off x="5636666" y="12290"/>
          <a:ext cx="2222137" cy="942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Conquer and manage multiple workflows with ease</a:t>
          </a:r>
          <a:endParaRPr lang="en-US" sz="1900" kern="1200"/>
        </a:p>
      </dsp:txBody>
      <dsp:txXfrm>
        <a:off x="5636666" y="12290"/>
        <a:ext cx="2222137" cy="942725"/>
      </dsp:txXfrm>
    </dsp:sp>
    <dsp:sp modelId="{295ED5EE-E062-443F-9A92-7122A0C98823}">
      <dsp:nvSpPr>
        <dsp:cNvPr id="0" name=""/>
        <dsp:cNvSpPr/>
      </dsp:nvSpPr>
      <dsp:spPr>
        <a:xfrm>
          <a:off x="737863" y="1346226"/>
          <a:ext cx="942725" cy="9427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526D0-5B04-411F-A8AC-BD82F851E653}">
      <dsp:nvSpPr>
        <dsp:cNvPr id="0" name=""/>
        <dsp:cNvSpPr/>
      </dsp:nvSpPr>
      <dsp:spPr>
        <a:xfrm>
          <a:off x="935835" y="1544198"/>
          <a:ext cx="546780" cy="5467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FA08-308B-4741-A7DA-A35A291F9F22}">
      <dsp:nvSpPr>
        <dsp:cNvPr id="0" name=""/>
        <dsp:cNvSpPr/>
      </dsp:nvSpPr>
      <dsp:spPr>
        <a:xfrm>
          <a:off x="1882601" y="1346226"/>
          <a:ext cx="2222137" cy="942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 dirty="0"/>
            <a:t>Save you time and resources</a:t>
          </a:r>
          <a:endParaRPr lang="en-US" sz="1900" kern="1200" dirty="0"/>
        </a:p>
      </dsp:txBody>
      <dsp:txXfrm>
        <a:off x="1882601" y="1346226"/>
        <a:ext cx="2222137" cy="942725"/>
      </dsp:txXfrm>
    </dsp:sp>
    <dsp:sp modelId="{C490E700-4668-4954-86A7-E4CF09CCE452}">
      <dsp:nvSpPr>
        <dsp:cNvPr id="0" name=""/>
        <dsp:cNvSpPr/>
      </dsp:nvSpPr>
      <dsp:spPr>
        <a:xfrm>
          <a:off x="4491929" y="1346226"/>
          <a:ext cx="942725" cy="9427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63616-03EB-425D-B84B-5F8764DA9B95}">
      <dsp:nvSpPr>
        <dsp:cNvPr id="0" name=""/>
        <dsp:cNvSpPr/>
      </dsp:nvSpPr>
      <dsp:spPr>
        <a:xfrm>
          <a:off x="4689901" y="1544198"/>
          <a:ext cx="546780" cy="5467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72DC9-6B03-4900-8C86-2402F93487E4}">
      <dsp:nvSpPr>
        <dsp:cNvPr id="0" name=""/>
        <dsp:cNvSpPr/>
      </dsp:nvSpPr>
      <dsp:spPr>
        <a:xfrm>
          <a:off x="5636666" y="1346226"/>
          <a:ext cx="2222137" cy="942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Allow for smooth and efficient management</a:t>
          </a:r>
          <a:endParaRPr lang="en-US" sz="1900" kern="1200"/>
        </a:p>
      </dsp:txBody>
      <dsp:txXfrm>
        <a:off x="5636666" y="1346226"/>
        <a:ext cx="2222137" cy="9427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357C7-34C2-4C55-BA4B-50C299696E56}">
      <dsp:nvSpPr>
        <dsp:cNvPr id="0" name=""/>
        <dsp:cNvSpPr/>
      </dsp:nvSpPr>
      <dsp:spPr>
        <a:xfrm rot="10800000" flipV="1">
          <a:off x="0" y="0"/>
          <a:ext cx="6103343" cy="763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It's like having a powerful empire at your fingertips</a:t>
          </a:r>
          <a:endParaRPr lang="en-US" sz="2000" kern="1200" dirty="0"/>
        </a:p>
      </dsp:txBody>
      <dsp:txXfrm rot="-10800000">
        <a:off x="37249" y="37249"/>
        <a:ext cx="6028845" cy="6885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4723-9847-4E39-BA86-D8499B6C21CD}">
      <dsp:nvSpPr>
        <dsp:cNvPr id="0" name=""/>
        <dsp:cNvSpPr/>
      </dsp:nvSpPr>
      <dsp:spPr>
        <a:xfrm>
          <a:off x="9951" y="219514"/>
          <a:ext cx="4823137" cy="1446941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57" tIns="178657" rIns="178657" bIns="178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/>
            <a:t>Plan your composite run carefully</a:t>
          </a:r>
          <a:endParaRPr lang="en-US" sz="2800" kern="1200"/>
        </a:p>
      </dsp:txBody>
      <dsp:txXfrm>
        <a:off x="444033" y="219514"/>
        <a:ext cx="3954973" cy="1446941"/>
      </dsp:txXfrm>
    </dsp:sp>
    <dsp:sp modelId="{8AA9EA07-CA40-4563-8DEA-74B7AA7AD3D4}">
      <dsp:nvSpPr>
        <dsp:cNvPr id="0" name=""/>
        <dsp:cNvSpPr/>
      </dsp:nvSpPr>
      <dsp:spPr>
        <a:xfrm>
          <a:off x="9951" y="1666455"/>
          <a:ext cx="4389054" cy="220751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833" tIns="346833" rIns="346833" bIns="69366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It's like drawing up a battle plan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you need to know what you're doing before you charge into the fray</a:t>
          </a:r>
          <a:endParaRPr lang="en-US" sz="2000" kern="1200" dirty="0"/>
        </a:p>
      </dsp:txBody>
      <dsp:txXfrm>
        <a:off x="9951" y="1666455"/>
        <a:ext cx="4389054" cy="2207511"/>
      </dsp:txXfrm>
    </dsp:sp>
    <dsp:sp modelId="{02BDECD6-0BB3-453D-BDE6-2009F85B777E}">
      <dsp:nvSpPr>
        <dsp:cNvPr id="0" name=""/>
        <dsp:cNvSpPr/>
      </dsp:nvSpPr>
      <dsp:spPr>
        <a:xfrm>
          <a:off x="4785044" y="219514"/>
          <a:ext cx="4823137" cy="1446941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8657" tIns="178657" rIns="178657" bIns="17865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Avoid overloading</a:t>
          </a:r>
          <a:endParaRPr lang="en-US" sz="2800" kern="1200" dirty="0"/>
        </a:p>
      </dsp:txBody>
      <dsp:txXfrm>
        <a:off x="5219126" y="219514"/>
        <a:ext cx="3954973" cy="1446941"/>
      </dsp:txXfrm>
    </dsp:sp>
    <dsp:sp modelId="{53677A75-0E91-4D93-B71B-6E1E96B82008}">
      <dsp:nvSpPr>
        <dsp:cNvPr id="0" name=""/>
        <dsp:cNvSpPr/>
      </dsp:nvSpPr>
      <dsp:spPr>
        <a:xfrm>
          <a:off x="4785044" y="1666455"/>
          <a:ext cx="4389054" cy="220751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833" tIns="346833" rIns="346833" bIns="69366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sometimes, less is more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You</a:t>
          </a:r>
          <a:r>
            <a:rPr lang="en-US" sz="2000" kern="1200"/>
            <a:t> don't want to ruin your dish by over-seasoning it</a:t>
          </a:r>
          <a:endParaRPr lang="en-US" sz="2000" kern="1200" dirty="0"/>
        </a:p>
      </dsp:txBody>
      <dsp:txXfrm>
        <a:off x="4785044" y="1666455"/>
        <a:ext cx="4389054" cy="22075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4723-9847-4E39-BA86-D8499B6C21CD}">
      <dsp:nvSpPr>
        <dsp:cNvPr id="0" name=""/>
        <dsp:cNvSpPr/>
      </dsp:nvSpPr>
      <dsp:spPr>
        <a:xfrm>
          <a:off x="8168" y="772249"/>
          <a:ext cx="3232627" cy="96978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A</a:t>
          </a:r>
          <a:r>
            <a:rPr lang="en-US" sz="2000" i="0" kern="1200"/>
            <a:t>ware of dependencies</a:t>
          </a:r>
          <a:endParaRPr lang="en-US" sz="2000" kern="1200"/>
        </a:p>
      </dsp:txBody>
      <dsp:txXfrm>
        <a:off x="299104" y="772249"/>
        <a:ext cx="2650755" cy="969788"/>
      </dsp:txXfrm>
    </dsp:sp>
    <dsp:sp modelId="{8AA9EA07-CA40-4563-8DEA-74B7AA7AD3D4}">
      <dsp:nvSpPr>
        <dsp:cNvPr id="0" name=""/>
        <dsp:cNvSpPr/>
      </dsp:nvSpPr>
      <dsp:spPr>
        <a:xfrm>
          <a:off x="8168" y="1742037"/>
          <a:ext cx="2941691" cy="15791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E</a:t>
          </a:r>
          <a:r>
            <a:rPr lang="en-US" sz="1500" b="0" i="0" kern="1200"/>
            <a:t>nsure that you order them correctly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C</a:t>
          </a:r>
          <a:r>
            <a:rPr lang="en-US" sz="1500" b="0" i="0" kern="1200" dirty="0" err="1"/>
            <a:t>an't</a:t>
          </a:r>
          <a:r>
            <a:rPr lang="en-US" sz="1500" b="0" i="0" kern="1200" dirty="0"/>
            <a:t> put the cart before the horse</a:t>
          </a:r>
          <a:endParaRPr lang="en-US" sz="1500" kern="1200" dirty="0"/>
        </a:p>
      </dsp:txBody>
      <dsp:txXfrm>
        <a:off x="8168" y="1742037"/>
        <a:ext cx="2941691" cy="1579194"/>
      </dsp:txXfrm>
    </dsp:sp>
    <dsp:sp modelId="{B69FFAFB-C6B4-4B8F-A618-E1CB40F50AAF}">
      <dsp:nvSpPr>
        <dsp:cNvPr id="0" name=""/>
        <dsp:cNvSpPr/>
      </dsp:nvSpPr>
      <dsp:spPr>
        <a:xfrm>
          <a:off x="3192752" y="772249"/>
          <a:ext cx="3232627" cy="96978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Test your composite run thoroughly	</a:t>
          </a:r>
          <a:endParaRPr lang="en-US" sz="2000" kern="1200"/>
        </a:p>
      </dsp:txBody>
      <dsp:txXfrm>
        <a:off x="3483688" y="772249"/>
        <a:ext cx="2650755" cy="969788"/>
      </dsp:txXfrm>
    </dsp:sp>
    <dsp:sp modelId="{8BEB5937-16B6-4D98-AB48-80A609AE7AD2}">
      <dsp:nvSpPr>
        <dsp:cNvPr id="0" name=""/>
        <dsp:cNvSpPr/>
      </dsp:nvSpPr>
      <dsp:spPr>
        <a:xfrm>
          <a:off x="3192752" y="1742037"/>
          <a:ext cx="2941691" cy="15791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Like sending a spy on a mission 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make sure they're fully trained and equipped </a:t>
          </a:r>
          <a:endParaRPr lang="en-US" sz="1500" kern="1200"/>
        </a:p>
      </dsp:txBody>
      <dsp:txXfrm>
        <a:off x="3192752" y="1742037"/>
        <a:ext cx="2941691" cy="1579194"/>
      </dsp:txXfrm>
    </dsp:sp>
    <dsp:sp modelId="{CDAF60E8-CA06-4B1E-A2F3-31ADF84AA602}">
      <dsp:nvSpPr>
        <dsp:cNvPr id="0" name=""/>
        <dsp:cNvSpPr/>
      </dsp:nvSpPr>
      <dsp:spPr>
        <a:xfrm>
          <a:off x="6377336" y="772249"/>
          <a:ext cx="3232627" cy="969788"/>
        </a:xfrm>
        <a:prstGeom prst="chevron">
          <a:avLst>
            <a:gd name="adj" fmla="val 3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742" tIns="119742" rIns="119742" bIns="11974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/>
            <a:t>Document your composite run</a:t>
          </a:r>
          <a:endParaRPr lang="en-US" sz="2000" kern="1200"/>
        </a:p>
      </dsp:txBody>
      <dsp:txXfrm>
        <a:off x="6668272" y="772249"/>
        <a:ext cx="2650755" cy="969788"/>
      </dsp:txXfrm>
    </dsp:sp>
    <dsp:sp modelId="{76A68D1A-B465-46BC-8E51-D5B671ED8C44}">
      <dsp:nvSpPr>
        <dsp:cNvPr id="0" name=""/>
        <dsp:cNvSpPr/>
      </dsp:nvSpPr>
      <dsp:spPr>
        <a:xfrm>
          <a:off x="6377336" y="1742037"/>
          <a:ext cx="2941691" cy="157919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459" tIns="232459" rIns="232459" bIns="464918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like leaving a trail of breadcrumbs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/>
            <a:t>You can find your way back if you get lost</a:t>
          </a:r>
          <a:endParaRPr lang="en-US" sz="1500" kern="1200"/>
        </a:p>
      </dsp:txBody>
      <dsp:txXfrm>
        <a:off x="6377336" y="1742037"/>
        <a:ext cx="2941691" cy="15791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B0688-18AE-437A-A8B8-24457DE0730A}">
      <dsp:nvSpPr>
        <dsp:cNvPr id="0" name=""/>
        <dsp:cNvSpPr/>
      </dsp:nvSpPr>
      <dsp:spPr>
        <a:xfrm>
          <a:off x="983844" y="624260"/>
          <a:ext cx="1107897" cy="1107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7B4FB-9006-41C4-B283-6AE4F3501EE4}">
      <dsp:nvSpPr>
        <dsp:cNvPr id="0" name=""/>
        <dsp:cNvSpPr/>
      </dsp:nvSpPr>
      <dsp:spPr>
        <a:xfrm>
          <a:off x="306796" y="2054803"/>
          <a:ext cx="24619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Can be slower than using separate workflows</a:t>
          </a:r>
          <a:endParaRPr lang="en-US" sz="1600" kern="1200"/>
        </a:p>
      </dsp:txBody>
      <dsp:txXfrm>
        <a:off x="306796" y="2054803"/>
        <a:ext cx="2461994" cy="720000"/>
      </dsp:txXfrm>
    </dsp:sp>
    <dsp:sp modelId="{FB23B1EB-C74D-48FD-AC16-B235E62CA6CF}">
      <dsp:nvSpPr>
        <dsp:cNvPr id="0" name=""/>
        <dsp:cNvSpPr/>
      </dsp:nvSpPr>
      <dsp:spPr>
        <a:xfrm>
          <a:off x="3876688" y="624260"/>
          <a:ext cx="1107897" cy="1107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F6A02-2F8D-44E8-9D4D-252A17BDE8DC}">
      <dsp:nvSpPr>
        <dsp:cNvPr id="0" name=""/>
        <dsp:cNvSpPr/>
      </dsp:nvSpPr>
      <dsp:spPr>
        <a:xfrm>
          <a:off x="3199639" y="2054803"/>
          <a:ext cx="24619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Can be complex and difficult to debug</a:t>
          </a:r>
          <a:endParaRPr lang="en-US" sz="1600" kern="1200"/>
        </a:p>
      </dsp:txBody>
      <dsp:txXfrm>
        <a:off x="3199639" y="2054803"/>
        <a:ext cx="2461994" cy="720000"/>
      </dsp:txXfrm>
    </dsp:sp>
    <dsp:sp modelId="{418C7C69-F4DC-436A-BBAF-7F365ACA4204}">
      <dsp:nvSpPr>
        <dsp:cNvPr id="0" name=""/>
        <dsp:cNvSpPr/>
      </dsp:nvSpPr>
      <dsp:spPr>
        <a:xfrm>
          <a:off x="6769531" y="624260"/>
          <a:ext cx="1107897" cy="1107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9AFCD-D270-41E4-AB82-2C54DF76D217}">
      <dsp:nvSpPr>
        <dsp:cNvPr id="0" name=""/>
        <dsp:cNvSpPr/>
      </dsp:nvSpPr>
      <dsp:spPr>
        <a:xfrm>
          <a:off x="6092483" y="2054803"/>
          <a:ext cx="24619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 dirty="0"/>
            <a:t>Can be limited by the number of available resources on your runner</a:t>
          </a:r>
          <a:endParaRPr lang="en-US" sz="1600" kern="1200" dirty="0"/>
        </a:p>
      </dsp:txBody>
      <dsp:txXfrm>
        <a:off x="6092483" y="2054803"/>
        <a:ext cx="2461994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026656-C1E0-4EF2-8F7C-E7315C7FA836}">
      <dsp:nvSpPr>
        <dsp:cNvPr id="0" name=""/>
        <dsp:cNvSpPr/>
      </dsp:nvSpPr>
      <dsp:spPr>
        <a:xfrm>
          <a:off x="0" y="102906"/>
          <a:ext cx="6419721" cy="694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But fear not, brave developers - with some careful planning and consideration, these limitations can be overcome</a:t>
          </a:r>
          <a:endParaRPr lang="en-US" sz="1800" kern="1200" dirty="0"/>
        </a:p>
      </dsp:txBody>
      <dsp:txXfrm>
        <a:off x="33926" y="136832"/>
        <a:ext cx="6351869" cy="6271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54ABF-E603-4032-BDA7-C47F3C43A1A7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A3502-2107-4C5A-8F52-701CEB55A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1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37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94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51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2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0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17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96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tr-TR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A3502-2107-4C5A-8F52-701CEB55A8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6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4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3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19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28583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9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1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71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33FBC-3B83-7647-0B80-AEC6A6762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F8242-BEFB-5D2A-0099-8B758339E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D5C83-3FC9-1F2D-4D3D-9F2CF87ED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A1A26-B015-CDB4-2AED-DBB381CBF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560A-7380-237B-57BA-9AEEEC57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154D-67C7-EB9E-1405-1FC03CBC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BD99E-E372-6792-978B-AA48E9302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2DA5C-9C7A-0B8E-CE3E-9D42B745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E50C3-1E58-2D58-5E32-2A7F34A1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3D76-C32F-0F52-2BC4-2C001E91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05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5D8D6-7662-79B8-75B6-60483D5D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E9F57-1A49-D593-DDFA-E825D0134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DECD5-3840-17B2-0554-97085C9C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B98BC-BBC0-E2B4-01BE-3831DF4C3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A49CF-458A-7A28-DD15-FC2415A10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5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48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F6F6-FF8A-F2F6-E0BB-116C81A8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E563-B895-ACBF-EEBC-E302BC2F0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1994-903A-DB3E-814C-2B07F5E2A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26B23-6747-C796-FAE5-6852B27F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F453A-EA00-6837-8FBF-4BACE5AC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5BA18-5F18-2F4E-03FE-C8D5C370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05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8835-9A82-3F36-D8A9-9569F7A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0A796-9FCA-F332-18CF-0EF8DC598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4799-CDFB-8710-CB7B-5F50D82DF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CE596D-3E84-2551-0867-36A684E7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87328B-6007-9303-032C-86DA3F5FE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ED15A0-F359-DBBE-01F4-07EEA779C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A1743-EB06-C6FA-5498-ED87DC3BC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E943E-F170-F217-1338-06612E61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33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7D15-1090-355D-5353-2C17EE90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27CBD-348B-07F3-9BDA-823D3390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4B059-AB9E-2D7D-E36B-41D07486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F421-C21C-CB1C-BA8E-67F6B146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0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967E1-D1BF-5DCF-8B06-7FE061EE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261D4-7F30-70C9-1731-9A2F874A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5B9AF-1A4C-A010-C9E9-6310DA76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2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1DBCE-BA99-CA6D-606C-96D8EFA4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4663E-551A-7A16-3377-67C555A94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92F63-DFDB-5D2D-6C3A-A9FD75255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70F9E-2985-22BB-85FE-C63A5B65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08D0F-A670-3CF0-781C-776C85E68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6E901-9FB1-6749-FD18-962DFB76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1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F74B-C103-FE20-FDE5-EEBFC29C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B0F387-5CA8-A8F6-D712-CD7512FB8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FFEB5-5BF1-B3CB-A2C4-47B45B828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B2277-CDA8-2146-E284-1A7A5977D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FB015-C5C6-0B02-67C3-182388590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69BBE-2DA5-120E-B8C7-2B6A951FD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28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5339-F15A-769F-3D34-47BB8C65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4EFA1-7649-6ABF-7455-A870EDE39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D751C-3D30-F654-E962-4F6D1A397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896E8-8673-1CA5-3653-9448BDA2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940E-BF0E-2326-7B9D-B3FBBD4A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24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452B7F-AD20-BC92-C0E9-4CB7DCDC8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09941-DE33-A0DE-FB41-5EA016552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346C-6D36-E9B7-27FF-E08CE62CA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AAAFF-0BAA-4E80-C682-BB72E2D7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8C94-76B6-E518-D4A7-F55E22B1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7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05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8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6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0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FE06BF-B835-B524-F989-B1AD5477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AF48B-D41D-5751-EE61-9F1BC550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3781-6B68-0C8A-8CF2-73291B77C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D1A09-AD8C-4357-B546-DF2DB460C3B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6804-D8B2-56E8-CFD1-FB9B8EA44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EE7FD-F119-2CEA-9479-A99BA8EEB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ED9D-778A-4EDD-A094-62D2820AA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microsoft.com/office/2017/06/relationships/model3d" Target="../media/model3d2.glb"/><Relationship Id="rId18" Type="http://schemas.openxmlformats.org/officeDocument/2006/relationships/image" Target="../media/image12.png"/><Relationship Id="rId3" Type="http://schemas.microsoft.com/office/2017/06/relationships/model3d" Target="../media/model3d1.glb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microsoft.com/office/2017/06/relationships/model3d" Target="../media/model3d4.glb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microsoft.com/office/2017/06/relationships/model3d" Target="../media/model3d3.glb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microsoft.com/office/2017/06/relationships/model3d" Target="../media/model3d5.glb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svg"/><Relationship Id="rId11" Type="http://schemas.microsoft.com/office/2017/06/relationships/model3d" Target="../media/model3d3.glb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Flying bee">
                <a:extLst>
                  <a:ext uri="{FF2B5EF4-FFF2-40B4-BE49-F238E27FC236}">
                    <a16:creationId xmlns:a16="http://schemas.microsoft.com/office/drawing/2014/main" id="{9754056D-4C23-1108-DB18-00EAB1B93C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675992"/>
                  </p:ext>
                </p:extLst>
              </p:nvPr>
            </p:nvGraphicFramePr>
            <p:xfrm>
              <a:off x="4870360" y="2999784"/>
              <a:ext cx="2560636" cy="290858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60636" cy="2908580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-1685411" ay="3516126" az="-1469570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31149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Flying bee">
                <a:extLst>
                  <a:ext uri="{FF2B5EF4-FFF2-40B4-BE49-F238E27FC236}">
                    <a16:creationId xmlns:a16="http://schemas.microsoft.com/office/drawing/2014/main" id="{9754056D-4C23-1108-DB18-00EAB1B93C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0360" y="2999784"/>
                <a:ext cx="2560636" cy="29085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raphic 3" descr="Elongated speech bubble">
            <a:extLst>
              <a:ext uri="{FF2B5EF4-FFF2-40B4-BE49-F238E27FC236}">
                <a16:creationId xmlns:a16="http://schemas.microsoft.com/office/drawing/2014/main" id="{B5B01D9D-D3FF-CF82-7091-2B262D3CC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3964" y="856792"/>
            <a:ext cx="3063875" cy="2543217"/>
          </a:xfrm>
          <a:prstGeom prst="rect">
            <a:avLst/>
          </a:prstGeom>
        </p:spPr>
      </p:pic>
      <p:pic>
        <p:nvPicPr>
          <p:cNvPr id="5" name="Graphic 4" descr="Man in business attire">
            <a:extLst>
              <a:ext uri="{FF2B5EF4-FFF2-40B4-BE49-F238E27FC236}">
                <a16:creationId xmlns:a16="http://schemas.microsoft.com/office/drawing/2014/main" id="{CA221659-C4FC-47ED-D3A0-73730326B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40709" y="3158380"/>
            <a:ext cx="1547262" cy="2089369"/>
          </a:xfrm>
          <a:prstGeom prst="rect">
            <a:avLst/>
          </a:prstGeom>
        </p:spPr>
      </p:pic>
      <p:pic>
        <p:nvPicPr>
          <p:cNvPr id="6" name="Graphic 5" descr="Man with facial hair">
            <a:extLst>
              <a:ext uri="{FF2B5EF4-FFF2-40B4-BE49-F238E27FC236}">
                <a16:creationId xmlns:a16="http://schemas.microsoft.com/office/drawing/2014/main" id="{16270676-8FB4-97AF-4B23-128A82B2D7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9271" y="2723423"/>
            <a:ext cx="1444824" cy="1957841"/>
          </a:xfrm>
          <a:prstGeom prst="rect">
            <a:avLst/>
          </a:prstGeom>
        </p:spPr>
      </p:pic>
      <p:pic>
        <p:nvPicPr>
          <p:cNvPr id="7" name="Graphic 6" descr="Oblong speech bubble">
            <a:extLst>
              <a:ext uri="{FF2B5EF4-FFF2-40B4-BE49-F238E27FC236}">
                <a16:creationId xmlns:a16="http://schemas.microsoft.com/office/drawing/2014/main" id="{345E8F83-40CC-F1C9-32EE-B47F993059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799486">
            <a:off x="5582824" y="995220"/>
            <a:ext cx="3539817" cy="222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D95CCC-9265-6D61-FDDB-9FCFF438C9F4}"/>
              </a:ext>
            </a:extLst>
          </p:cNvPr>
          <p:cNvSpPr txBox="1"/>
          <p:nvPr/>
        </p:nvSpPr>
        <p:spPr>
          <a:xfrm>
            <a:off x="2438947" y="1545921"/>
            <a:ext cx="2312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effectLst/>
                <a:latin typeface="Calibri" panose="020F0502020204030204" pitchFamily="34" charset="0"/>
              </a:rPr>
              <a:t>What do you call a group of programmers?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91056-3452-258D-9507-951BAF468A23}"/>
              </a:ext>
            </a:extLst>
          </p:cNvPr>
          <p:cNvSpPr txBox="1"/>
          <p:nvPr/>
        </p:nvSpPr>
        <p:spPr>
          <a:xfrm>
            <a:off x="6140176" y="194085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effectLst/>
                <a:latin typeface="Calibri" panose="020F0502020204030204" pitchFamily="34" charset="0"/>
              </a:rPr>
              <a:t>A merge-conflict.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Tree with Falling Leaves">
                <a:extLst>
                  <a:ext uri="{FF2B5EF4-FFF2-40B4-BE49-F238E27FC236}">
                    <a16:creationId xmlns:a16="http://schemas.microsoft.com/office/drawing/2014/main" id="{E5DE6455-FB31-822C-1055-225DEB36166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55995958"/>
                  </p:ext>
                </p:extLst>
              </p:nvPr>
            </p:nvGraphicFramePr>
            <p:xfrm>
              <a:off x="2703442" y="3116494"/>
              <a:ext cx="3580815" cy="280172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580815" cy="2801726"/>
                    </a:xfrm>
                    <a:prstGeom prst="rect">
                      <a:avLst/>
                    </a:prstGeom>
                  </am3d:spPr>
                  <am3d:camera>
                    <am3d:pos x="0" y="0" z="747661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78843" d="1000000"/>
                    <am3d:preTrans dx="704510" dy="-13400344" dz="-3100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3371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Tree with Falling Leaves">
                <a:extLst>
                  <a:ext uri="{FF2B5EF4-FFF2-40B4-BE49-F238E27FC236}">
                    <a16:creationId xmlns:a16="http://schemas.microsoft.com/office/drawing/2014/main" id="{E5DE6455-FB31-822C-1055-225DEB361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3442" y="3116494"/>
                <a:ext cx="3580815" cy="2801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Grass patch">
                <a:extLst>
                  <a:ext uri="{FF2B5EF4-FFF2-40B4-BE49-F238E27FC236}">
                    <a16:creationId xmlns:a16="http://schemas.microsoft.com/office/drawing/2014/main" id="{EC64BA81-B805-D7B7-2F82-9B20F0038F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4849472"/>
                  </p:ext>
                </p:extLst>
              </p:nvPr>
            </p:nvGraphicFramePr>
            <p:xfrm>
              <a:off x="3677184" y="4867517"/>
              <a:ext cx="7912835" cy="208533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7912835" cy="2085332"/>
                    </a:xfrm>
                    <a:prstGeom prst="rect">
                      <a:avLst/>
                    </a:prstGeom>
                  </am3d:spPr>
                  <am3d:camera>
                    <am3d:pos x="0" y="0" z="579012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81160" d="1000000"/>
                    <am3d:preTrans dx="5390755" dy="-1339975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656288" ay="36815" az="7115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10426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Grass patch">
                <a:extLst>
                  <a:ext uri="{FF2B5EF4-FFF2-40B4-BE49-F238E27FC236}">
                    <a16:creationId xmlns:a16="http://schemas.microsoft.com/office/drawing/2014/main" id="{EC64BA81-B805-D7B7-2F82-9B20F0038F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77184" y="4867517"/>
                <a:ext cx="7912835" cy="2085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Purple flower patch">
                <a:extLst>
                  <a:ext uri="{FF2B5EF4-FFF2-40B4-BE49-F238E27FC236}">
                    <a16:creationId xmlns:a16="http://schemas.microsoft.com/office/drawing/2014/main" id="{13B9A3C4-B27D-9155-4D51-6BA8B81864A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5728908"/>
                  </p:ext>
                </p:extLst>
              </p:nvPr>
            </p:nvGraphicFramePr>
            <p:xfrm>
              <a:off x="5766899" y="4547200"/>
              <a:ext cx="2027178" cy="191244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2027178" cy="1912446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0864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Purple flower patch">
                <a:extLst>
                  <a:ext uri="{FF2B5EF4-FFF2-40B4-BE49-F238E27FC236}">
                    <a16:creationId xmlns:a16="http://schemas.microsoft.com/office/drawing/2014/main" id="{13B9A3C4-B27D-9155-4D51-6BA8B81864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6899" y="4547200"/>
                <a:ext cx="2027178" cy="19124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F4B5E-571D-E6D7-DF6D-DE9C0BAA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Conclusion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5B6F55-AA77-10A9-0923-076D25873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508851"/>
              </p:ext>
            </p:extLst>
          </p:nvPr>
        </p:nvGraphicFramePr>
        <p:xfrm>
          <a:off x="677334" y="2160590"/>
          <a:ext cx="8596668" cy="322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504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Elongated speech bubble">
            <a:extLst>
              <a:ext uri="{FF2B5EF4-FFF2-40B4-BE49-F238E27FC236}">
                <a16:creationId xmlns:a16="http://schemas.microsoft.com/office/drawing/2014/main" id="{188F181C-2BCB-56D1-F808-34F1F85CC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3964" y="856792"/>
            <a:ext cx="3063875" cy="2543217"/>
          </a:xfrm>
          <a:prstGeom prst="rect">
            <a:avLst/>
          </a:prstGeom>
        </p:spPr>
      </p:pic>
      <p:pic>
        <p:nvPicPr>
          <p:cNvPr id="5" name="Graphic 4" descr="Man in business attire">
            <a:extLst>
              <a:ext uri="{FF2B5EF4-FFF2-40B4-BE49-F238E27FC236}">
                <a16:creationId xmlns:a16="http://schemas.microsoft.com/office/drawing/2014/main" id="{F30D4A50-CE7B-EB02-8ACA-96CA0FCE6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709" y="3158380"/>
            <a:ext cx="1547262" cy="2089369"/>
          </a:xfrm>
          <a:prstGeom prst="rect">
            <a:avLst/>
          </a:prstGeom>
        </p:spPr>
      </p:pic>
      <p:pic>
        <p:nvPicPr>
          <p:cNvPr id="6" name="Graphic 5" descr="Man with facial hair">
            <a:extLst>
              <a:ext uri="{FF2B5EF4-FFF2-40B4-BE49-F238E27FC236}">
                <a16:creationId xmlns:a16="http://schemas.microsoft.com/office/drawing/2014/main" id="{29C45C05-14FE-4110-C445-6B7895CE2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9271" y="2723423"/>
            <a:ext cx="1444824" cy="1957841"/>
          </a:xfrm>
          <a:prstGeom prst="rect">
            <a:avLst/>
          </a:prstGeom>
        </p:spPr>
      </p:pic>
      <p:pic>
        <p:nvPicPr>
          <p:cNvPr id="7" name="Graphic 6" descr="Oblong speech bubble">
            <a:extLst>
              <a:ext uri="{FF2B5EF4-FFF2-40B4-BE49-F238E27FC236}">
                <a16:creationId xmlns:a16="http://schemas.microsoft.com/office/drawing/2014/main" id="{C4E02284-5189-B24C-7A06-6A0F292A5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99486">
            <a:off x="5582824" y="995220"/>
            <a:ext cx="3539817" cy="2220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7FB300-E075-07E7-69F7-F1813145A540}"/>
              </a:ext>
            </a:extLst>
          </p:cNvPr>
          <p:cNvSpPr txBox="1"/>
          <p:nvPr/>
        </p:nvSpPr>
        <p:spPr>
          <a:xfrm>
            <a:off x="2438947" y="1545921"/>
            <a:ext cx="2312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Why do programmers prefer dark mode?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A6D16D-2B83-C924-C2D1-74E9A4956A8B}"/>
              </a:ext>
            </a:extLst>
          </p:cNvPr>
          <p:cNvSpPr txBox="1"/>
          <p:nvPr/>
        </p:nvSpPr>
        <p:spPr>
          <a:xfrm>
            <a:off x="5720008" y="1943734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Because light attracts bugs.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Grass patch">
                <a:extLst>
                  <a:ext uri="{FF2B5EF4-FFF2-40B4-BE49-F238E27FC236}">
                    <a16:creationId xmlns:a16="http://schemas.microsoft.com/office/drawing/2014/main" id="{66DDE56B-2BF5-A024-DD9E-9C96582B34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8234871"/>
                  </p:ext>
                </p:extLst>
              </p:nvPr>
            </p:nvGraphicFramePr>
            <p:xfrm>
              <a:off x="3707758" y="4487786"/>
              <a:ext cx="7912835" cy="2085332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912835" cy="2085332"/>
                    </a:xfrm>
                    <a:prstGeom prst="rect">
                      <a:avLst/>
                    </a:prstGeom>
                  </am3d:spPr>
                  <am3d:camera>
                    <am3d:pos x="0" y="0" z="579012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81160" d="1000000"/>
                    <am3d:preTrans dx="5390755" dy="-1339975" dz="2"/>
                    <am3d:scale>
                      <am3d:sx n="1000000" d="1000000"/>
                      <am3d:sy n="1000000" d="1000000"/>
                      <am3d:sz n="1000000" d="1000000"/>
                    </am3d:scale>
                    <am3d:rot ax="656288" ay="36815" az="711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0426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Grass patch">
                <a:extLst>
                  <a:ext uri="{FF2B5EF4-FFF2-40B4-BE49-F238E27FC236}">
                    <a16:creationId xmlns:a16="http://schemas.microsoft.com/office/drawing/2014/main" id="{66DDE56B-2BF5-A024-DD9E-9C96582B34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07758" y="4487786"/>
                <a:ext cx="7912835" cy="20853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Cuckoo clock">
                <a:extLst>
                  <a:ext uri="{FF2B5EF4-FFF2-40B4-BE49-F238E27FC236}">
                    <a16:creationId xmlns:a16="http://schemas.microsoft.com/office/drawing/2014/main" id="{701FAA05-D6EA-7664-E4E5-62C3E3523D9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00185865"/>
                  </p:ext>
                </p:extLst>
              </p:nvPr>
            </p:nvGraphicFramePr>
            <p:xfrm>
              <a:off x="2700170" y="2536029"/>
              <a:ext cx="6293224" cy="370477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293224" cy="3704777"/>
                    </a:xfrm>
                    <a:prstGeom prst="rect">
                      <a:avLst/>
                    </a:prstGeom>
                  </am3d:spPr>
                  <am3d:camera>
                    <am3d:pos x="0" y="0" z="531566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8609" d="1000000"/>
                    <am3d:preTrans dx="16611" dy="-4799618" dz="-1800129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3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12156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Cuckoo clock">
                <a:extLst>
                  <a:ext uri="{FF2B5EF4-FFF2-40B4-BE49-F238E27FC236}">
                    <a16:creationId xmlns:a16="http://schemas.microsoft.com/office/drawing/2014/main" id="{701FAA05-D6EA-7664-E4E5-62C3E3523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00170" y="2536029"/>
                <a:ext cx="6293224" cy="37047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26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3267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40940-536A-8455-62A4-CE6E1308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Composite Runs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05AECF-63E2-5378-2CF9-6E1967ABE5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5373171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35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AEA7-CFF6-C0B5-A204-B29364BC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📌 What is it and Why it Matters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90DA-6702-2137-9120-9E397BBB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b="1" dirty="0"/>
              <a:t>It is like combining </a:t>
            </a:r>
          </a:p>
          <a:p>
            <a:pPr lvl="1"/>
            <a:r>
              <a:rPr lang="tr-TR" dirty="0"/>
              <a:t>George Washington💰</a:t>
            </a:r>
          </a:p>
          <a:p>
            <a:pPr lvl="1"/>
            <a:r>
              <a:rPr lang="tr-TR" dirty="0"/>
              <a:t>Abraham Lincoln🎩📜</a:t>
            </a:r>
          </a:p>
          <a:p>
            <a:pPr lvl="1"/>
            <a:r>
              <a:rPr lang="tr-TR" dirty="0"/>
              <a:t>Martin Luther King Jr 🕊️✊🏿🗣️</a:t>
            </a:r>
          </a:p>
          <a:p>
            <a:r>
              <a:rPr lang="tr-TR" b="1" dirty="0">
                <a:latin typeface="Calibri" panose="020F0502020204030204" pitchFamily="34" charset="0"/>
              </a:rPr>
              <a:t>K</a:t>
            </a:r>
            <a:r>
              <a:rPr lang="tr-TR" sz="1800" b="1" dirty="0">
                <a:effectLst/>
                <a:latin typeface="Calibri" panose="020F0502020204030204" pitchFamily="34" charset="0"/>
              </a:rPr>
              <a:t>eep your code clean and tidy</a:t>
            </a:r>
          </a:p>
          <a:p>
            <a:endParaRPr lang="tr-TR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0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F4711-8120-B092-553C-86257E01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🤔 How it works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7C905CC-6054-040C-0DC9-7FE38B8D7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808866"/>
              </p:ext>
            </p:extLst>
          </p:nvPr>
        </p:nvGraphicFramePr>
        <p:xfrm>
          <a:off x="776484" y="1365088"/>
          <a:ext cx="10389953" cy="4883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B4993D-4B11-A12B-9826-F3687C8AD8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252256"/>
              </p:ext>
            </p:extLst>
          </p:nvPr>
        </p:nvGraphicFramePr>
        <p:xfrm>
          <a:off x="2214390" y="5245861"/>
          <a:ext cx="6103344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25396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01F8-3A05-DFDC-04CF-BB5DD728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💡 Benefits of Using Composite Runs in Your Workflow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4DDC56E7-7340-2EC0-D423-90DEFA5CEF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945602"/>
              </p:ext>
            </p:extLst>
          </p:nvPr>
        </p:nvGraphicFramePr>
        <p:xfrm>
          <a:off x="677334" y="2160590"/>
          <a:ext cx="8596668" cy="2301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283429-873B-8B95-B9A3-BAD858D77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4660205"/>
              </p:ext>
            </p:extLst>
          </p:nvPr>
        </p:nvGraphicFramePr>
        <p:xfrm>
          <a:off x="2412694" y="5020803"/>
          <a:ext cx="6103344" cy="763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97046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DA33B-CDC6-2893-00E7-D8814297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👌 Best Practices and Tips</a:t>
            </a:r>
            <a:br>
              <a:rPr lang="en-US"/>
            </a:br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BCBA1D3-6B4D-57BA-3C9F-C600893F6B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980884"/>
              </p:ext>
            </p:extLst>
          </p:nvPr>
        </p:nvGraphicFramePr>
        <p:xfrm>
          <a:off x="1286933" y="2059554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116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E259818-1630-EA87-0E8F-E5A5D453A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1484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3846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67224-2CA5-CC03-BB31-D68C81660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🚨 Common Pitfalls and Limitations</a:t>
            </a:r>
            <a:br>
              <a:rPr lang="en-US" dirty="0"/>
            </a:b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CB9CAC-1689-1C24-49D9-A55D64F2F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487372"/>
              </p:ext>
            </p:extLst>
          </p:nvPr>
        </p:nvGraphicFramePr>
        <p:xfrm>
          <a:off x="1286934" y="1948543"/>
          <a:ext cx="8861274" cy="339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9E078B9-211C-62D2-B565-9A5AA2811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775871"/>
              </p:ext>
            </p:extLst>
          </p:nvPr>
        </p:nvGraphicFramePr>
        <p:xfrm>
          <a:off x="2595186" y="5347607"/>
          <a:ext cx="6419721" cy="900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0973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6271-1539-3A6D-7029-FA35CA5F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🌎 Real World Examples</a:t>
            </a:r>
            <a:br>
              <a:rPr lang="en-US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CEB23C-4450-063C-79A3-618B3D1C3B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872505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1810</TotalTime>
  <Words>430</Words>
  <Application>Microsoft Office PowerPoint</Application>
  <PresentationFormat>Widescreen</PresentationFormat>
  <Paragraphs>66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Wingdings 3</vt:lpstr>
      <vt:lpstr>Facet</vt:lpstr>
      <vt:lpstr>Office Theme</vt:lpstr>
      <vt:lpstr>PowerPoint Presentation</vt:lpstr>
      <vt:lpstr>Composite Runs</vt:lpstr>
      <vt:lpstr>📌 What is it and Why it Matters </vt:lpstr>
      <vt:lpstr>🤔 How it works </vt:lpstr>
      <vt:lpstr>💡 Benefits of Using Composite Runs in Your Workflow </vt:lpstr>
      <vt:lpstr>👌 Best Practices and Tips </vt:lpstr>
      <vt:lpstr>PowerPoint Presentation</vt:lpstr>
      <vt:lpstr>🚨 Common Pitfalls and Limitations </vt:lpstr>
      <vt:lpstr>🌎 Real World Examples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Hilmi Cihan</dc:creator>
  <cp:lastModifiedBy>Hilmi Cihan</cp:lastModifiedBy>
  <cp:revision>13</cp:revision>
  <dcterms:created xsi:type="dcterms:W3CDTF">2023-03-17T13:50:15Z</dcterms:created>
  <dcterms:modified xsi:type="dcterms:W3CDTF">2023-03-19T11:24:42Z</dcterms:modified>
</cp:coreProperties>
</file>